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7" r:id="rId3"/>
    <p:sldId id="259" r:id="rId4"/>
    <p:sldId id="262" r:id="rId5"/>
    <p:sldId id="265" r:id="rId6"/>
    <p:sldId id="268" r:id="rId7"/>
    <p:sldId id="269" r:id="rId8"/>
    <p:sldId id="266" r:id="rId9"/>
    <p:sldId id="271" r:id="rId10"/>
    <p:sldId id="264" r:id="rId11"/>
    <p:sldId id="270" r:id="rId12"/>
    <p:sldId id="263" r:id="rId13"/>
    <p:sldId id="257" r:id="rId14"/>
    <p:sldId id="261" r:id="rId15"/>
    <p:sldId id="2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0E954AD-A62E-4041-9B3E-C8EB96BEB16C}">
          <p14:sldIdLst>
            <p14:sldId id="256"/>
            <p14:sldId id="267"/>
            <p14:sldId id="259"/>
            <p14:sldId id="262"/>
            <p14:sldId id="265"/>
            <p14:sldId id="268"/>
            <p14:sldId id="269"/>
            <p14:sldId id="266"/>
            <p14:sldId id="271"/>
            <p14:sldId id="264"/>
            <p14:sldId id="270"/>
            <p14:sldId id="263"/>
            <p14:sldId id="257"/>
            <p14:sldId id="261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183236-DE75-6C42-A037-AA5F381E17B2}" v="85" dt="2019-10-22T19:52:53.7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860"/>
    <p:restoredTop sz="82218"/>
  </p:normalViewPr>
  <p:slideViewPr>
    <p:cSldViewPr snapToGrid="0" snapToObjects="1">
      <p:cViewPr varScale="1">
        <p:scale>
          <a:sx n="126" d="100"/>
          <a:sy n="126" d="100"/>
        </p:scale>
        <p:origin x="9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ael Blatter" userId="bec0e1ad-ac0f-4e07-9e96-d39a9548c09d" providerId="ADAL" clId="{BD183236-DE75-6C42-A037-AA5F381E17B2}"/>
    <pc:docChg chg="undo redo custSel mod addSld delSld modSld sldOrd delSection modSection">
      <pc:chgData name="Michael Blatter" userId="bec0e1ad-ac0f-4e07-9e96-d39a9548c09d" providerId="ADAL" clId="{BD183236-DE75-6C42-A037-AA5F381E17B2}" dt="2019-10-22T19:52:53.739" v="3038"/>
      <pc:docMkLst>
        <pc:docMk/>
      </pc:docMkLst>
      <pc:sldChg chg="addSp delSp modSp mod setBg setClrOvrMap">
        <pc:chgData name="Michael Blatter" userId="bec0e1ad-ac0f-4e07-9e96-d39a9548c09d" providerId="ADAL" clId="{BD183236-DE75-6C42-A037-AA5F381E17B2}" dt="2019-10-17T22:25:33.158" v="36" actId="1076"/>
        <pc:sldMkLst>
          <pc:docMk/>
          <pc:sldMk cId="3564469193" sldId="256"/>
        </pc:sldMkLst>
        <pc:spChg chg="mod ord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" creationId="{5838D67B-012E-5641-9253-189CCF552B74}"/>
          </ac:spMkLst>
        </pc:spChg>
        <pc:spChg chg="mod">
          <ac:chgData name="Michael Blatter" userId="bec0e1ad-ac0f-4e07-9e96-d39a9548c09d" providerId="ADAL" clId="{BD183236-DE75-6C42-A037-AA5F381E17B2}" dt="2019-10-17T22:25:33.158" v="36" actId="1076"/>
          <ac:spMkLst>
            <pc:docMk/>
            <pc:sldMk cId="3564469193" sldId="256"/>
            <ac:spMk id="3" creationId="{C390A138-DC53-5C41-A6F9-D53252019BDC}"/>
          </ac:spMkLst>
        </pc:spChg>
        <pc:spChg chg="add del">
          <ac:chgData name="Michael Blatter" userId="bec0e1ad-ac0f-4e07-9e96-d39a9548c09d" providerId="ADAL" clId="{BD183236-DE75-6C42-A037-AA5F381E17B2}" dt="2019-10-17T22:23:25.617" v="23" actId="26606"/>
          <ac:spMkLst>
            <pc:docMk/>
            <pc:sldMk cId="3564469193" sldId="256"/>
            <ac:spMk id="8" creationId="{FEF4E260-B79D-41D8-90EB-C84807CD77EC}"/>
          </ac:spMkLst>
        </pc:spChg>
        <pc:spChg chg="add del">
          <ac:chgData name="Michael Blatter" userId="bec0e1ad-ac0f-4e07-9e96-d39a9548c09d" providerId="ADAL" clId="{BD183236-DE75-6C42-A037-AA5F381E17B2}" dt="2019-10-17T22:23:25.617" v="23" actId="26606"/>
          <ac:spMkLst>
            <pc:docMk/>
            <pc:sldMk cId="3564469193" sldId="256"/>
            <ac:spMk id="12" creationId="{241208F6-8B1C-4098-9388-150BC8E447B2}"/>
          </ac:spMkLst>
        </pc:spChg>
        <pc:spChg chg="add del">
          <ac:chgData name="Michael Blatter" userId="bec0e1ad-ac0f-4e07-9e96-d39a9548c09d" providerId="ADAL" clId="{BD183236-DE75-6C42-A037-AA5F381E17B2}" dt="2019-10-17T22:23:28.904" v="25" actId="26606"/>
          <ac:spMkLst>
            <pc:docMk/>
            <pc:sldMk cId="3564469193" sldId="256"/>
            <ac:spMk id="13" creationId="{053FB2EE-284F-4C87-AB3D-BBF87A9FAB97}"/>
          </ac:spMkLst>
        </pc:spChg>
        <pc:spChg chg="add del">
          <ac:chgData name="Michael Blatter" userId="bec0e1ad-ac0f-4e07-9e96-d39a9548c09d" providerId="ADAL" clId="{BD183236-DE75-6C42-A037-AA5F381E17B2}" dt="2019-10-17T22:23:29.955" v="27" actId="26606"/>
          <ac:spMkLst>
            <pc:docMk/>
            <pc:sldMk cId="3564469193" sldId="256"/>
            <ac:spMk id="17" creationId="{65119085-2BA2-45AA-B174-25A8D3B545BC}"/>
          </ac:spMkLst>
        </pc:spChg>
        <pc:spChg chg="add del">
          <ac:chgData name="Michael Blatter" userId="bec0e1ad-ac0f-4e07-9e96-d39a9548c09d" providerId="ADAL" clId="{BD183236-DE75-6C42-A037-AA5F381E17B2}" dt="2019-10-17T22:23:29.955" v="27" actId="26606"/>
          <ac:spMkLst>
            <pc:docMk/>
            <pc:sldMk cId="3564469193" sldId="256"/>
            <ac:spMk id="18" creationId="{C5C95B05-B973-4CF6-96C3-DDF1E9253A3F}"/>
          </ac:spMkLst>
        </pc:spChg>
        <pc:spChg chg="add del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0" creationId="{FEF4E260-B79D-41D8-90EB-C84807CD77EC}"/>
          </ac:spMkLst>
        </pc:spChg>
        <pc:spChg chg="add del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2" creationId="{241208F6-8B1C-4098-9388-150BC8E447B2}"/>
          </ac:spMkLst>
        </pc:spChg>
        <pc:spChg chg="add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7" creationId="{9225B0D8-E56E-4ACC-A464-81F4062765CC}"/>
          </ac:spMkLst>
        </pc:spChg>
        <pc:spChg chg="add">
          <ac:chgData name="Michael Blatter" userId="bec0e1ad-ac0f-4e07-9e96-d39a9548c09d" providerId="ADAL" clId="{BD183236-DE75-6C42-A037-AA5F381E17B2}" dt="2019-10-17T22:25:07.337" v="33" actId="26606"/>
          <ac:spMkLst>
            <pc:docMk/>
            <pc:sldMk cId="3564469193" sldId="256"/>
            <ac:spMk id="29" creationId="{8F5D1B28-3976-4367-807C-CAD629CDD838}"/>
          </ac:spMkLst>
        </pc:spChg>
        <pc:grpChg chg="add del">
          <ac:chgData name="Michael Blatter" userId="bec0e1ad-ac0f-4e07-9e96-d39a9548c09d" providerId="ADAL" clId="{BD183236-DE75-6C42-A037-AA5F381E17B2}" dt="2019-10-17T22:23:28.904" v="25" actId="26606"/>
          <ac:grpSpMkLst>
            <pc:docMk/>
            <pc:sldMk cId="3564469193" sldId="256"/>
            <ac:grpSpMk id="14" creationId="{D2C4BFA1-2075-4901-9E24-E41D1FDD51FD}"/>
          </ac:grpSpMkLst>
        </pc:grpChg>
        <pc:picChg chg="add mod ord">
          <ac:chgData name="Michael Blatter" userId="bec0e1ad-ac0f-4e07-9e96-d39a9548c09d" providerId="ADAL" clId="{BD183236-DE75-6C42-A037-AA5F381E17B2}" dt="2019-10-17T22:25:07.337" v="33" actId="26606"/>
          <ac:picMkLst>
            <pc:docMk/>
            <pc:sldMk cId="3564469193" sldId="256"/>
            <ac:picMk id="4" creationId="{A4EBA4CA-8C32-984F-89E9-B24EB0A1EC04}"/>
          </ac:picMkLst>
        </pc:picChg>
        <pc:cxnChg chg="add del">
          <ac:chgData name="Michael Blatter" userId="bec0e1ad-ac0f-4e07-9e96-d39a9548c09d" providerId="ADAL" clId="{BD183236-DE75-6C42-A037-AA5F381E17B2}" dt="2019-10-17T22:23:25.617" v="23" actId="26606"/>
          <ac:cxnSpMkLst>
            <pc:docMk/>
            <pc:sldMk cId="3564469193" sldId="256"/>
            <ac:cxnSpMk id="10" creationId="{0686AD50-C6DC-4D98-A467-9AC1F3C2D8D0}"/>
          </ac:cxnSpMkLst>
        </pc:cxnChg>
        <pc:cxnChg chg="add del">
          <ac:chgData name="Michael Blatter" userId="bec0e1ad-ac0f-4e07-9e96-d39a9548c09d" providerId="ADAL" clId="{BD183236-DE75-6C42-A037-AA5F381E17B2}" dt="2019-10-17T22:25:07.337" v="33" actId="26606"/>
          <ac:cxnSpMkLst>
            <pc:docMk/>
            <pc:sldMk cId="3564469193" sldId="256"/>
            <ac:cxnSpMk id="21" creationId="{0686AD50-C6DC-4D98-A467-9AC1F3C2D8D0}"/>
          </ac:cxnSpMkLst>
        </pc:cxnChg>
      </pc:sldChg>
      <pc:sldChg chg="addSp delSp modSp add mod ord setBg setClrOvrMap">
        <pc:chgData name="Michael Blatter" userId="bec0e1ad-ac0f-4e07-9e96-d39a9548c09d" providerId="ADAL" clId="{BD183236-DE75-6C42-A037-AA5F381E17B2}" dt="2019-10-21T22:24:49.851" v="2713"/>
        <pc:sldMkLst>
          <pc:docMk/>
          <pc:sldMk cId="4067919437" sldId="257"/>
        </pc:sldMkLst>
        <pc:spChg chg="mod ord">
          <ac:chgData name="Michael Blatter" userId="bec0e1ad-ac0f-4e07-9e96-d39a9548c09d" providerId="ADAL" clId="{BD183236-DE75-6C42-A037-AA5F381E17B2}" dt="2019-10-17T22:28:07.185" v="120" actId="20577"/>
          <ac:spMkLst>
            <pc:docMk/>
            <pc:sldMk cId="4067919437" sldId="257"/>
            <ac:spMk id="2" creationId="{26A56BAD-F06E-5B4F-A534-EA0C4B0B160F}"/>
          </ac:spMkLst>
        </pc:spChg>
        <pc:spChg chg="del">
          <ac:chgData name="Michael Blatter" userId="bec0e1ad-ac0f-4e07-9e96-d39a9548c09d" providerId="ADAL" clId="{BD183236-DE75-6C42-A037-AA5F381E17B2}" dt="2019-10-17T22:27:08.028" v="38"/>
          <ac:spMkLst>
            <pc:docMk/>
            <pc:sldMk cId="4067919437" sldId="257"/>
            <ac:spMk id="3" creationId="{D775EB99-FD19-7D49-B62F-E7E6A8DBF911}"/>
          </ac:spMkLst>
        </pc:spChg>
        <pc:spChg chg="add del">
          <ac:chgData name="Michael Blatter" userId="bec0e1ad-ac0f-4e07-9e96-d39a9548c09d" providerId="ADAL" clId="{BD183236-DE75-6C42-A037-AA5F381E17B2}" dt="2019-10-17T22:27:29.706" v="44" actId="26606"/>
          <ac:spMkLst>
            <pc:docMk/>
            <pc:sldMk cId="4067919437" sldId="257"/>
            <ac:spMk id="9" creationId="{38298B42-68EE-4CCB-AD58-3CAED29BD8E5}"/>
          </ac:spMkLst>
        </pc:spChg>
        <pc:spChg chg="add del">
          <ac:chgData name="Michael Blatter" userId="bec0e1ad-ac0f-4e07-9e96-d39a9548c09d" providerId="ADAL" clId="{BD183236-DE75-6C42-A037-AA5F381E17B2}" dt="2019-10-17T22:27:20.749" v="40" actId="26606"/>
          <ac:spMkLst>
            <pc:docMk/>
            <pc:sldMk cId="4067919437" sldId="257"/>
            <ac:spMk id="10" creationId="{B83ED68E-10BE-4ADD-86BC-9E944EA5A290}"/>
          </ac:spMkLst>
        </pc:spChg>
        <pc:spChg chg="add del">
          <ac:chgData name="Michael Blatter" userId="bec0e1ad-ac0f-4e07-9e96-d39a9548c09d" providerId="ADAL" clId="{BD183236-DE75-6C42-A037-AA5F381E17B2}" dt="2019-10-17T22:27:20.749" v="40" actId="26606"/>
          <ac:spMkLst>
            <pc:docMk/>
            <pc:sldMk cId="4067919437" sldId="257"/>
            <ac:spMk id="12" creationId="{1ADCEC2C-1761-4D19-9709-41992C2908CA}"/>
          </ac:spMkLst>
        </pc:spChg>
        <pc:spChg chg="add del">
          <ac:chgData name="Michael Blatter" userId="bec0e1ad-ac0f-4e07-9e96-d39a9548c09d" providerId="ADAL" clId="{BD183236-DE75-6C42-A037-AA5F381E17B2}" dt="2019-10-17T22:27:21.757" v="42" actId="26606"/>
          <ac:spMkLst>
            <pc:docMk/>
            <pc:sldMk cId="4067919437" sldId="257"/>
            <ac:spMk id="14" creationId="{9225B0D8-E56E-4ACC-A464-81F4062765CC}"/>
          </ac:spMkLst>
        </pc:spChg>
        <pc:spChg chg="add del">
          <ac:chgData name="Michael Blatter" userId="bec0e1ad-ac0f-4e07-9e96-d39a9548c09d" providerId="ADAL" clId="{BD183236-DE75-6C42-A037-AA5F381E17B2}" dt="2019-10-17T22:27:21.757" v="42" actId="26606"/>
          <ac:spMkLst>
            <pc:docMk/>
            <pc:sldMk cId="4067919437" sldId="257"/>
            <ac:spMk id="15" creationId="{8F5D1B28-3976-4367-807C-CAD629CDD838}"/>
          </ac:spMkLst>
        </pc:spChg>
        <pc:spChg chg="add">
          <ac:chgData name="Michael Blatter" userId="bec0e1ad-ac0f-4e07-9e96-d39a9548c09d" providerId="ADAL" clId="{BD183236-DE75-6C42-A037-AA5F381E17B2}" dt="2019-10-17T22:27:29.717" v="45" actId="26606"/>
          <ac:spMkLst>
            <pc:docMk/>
            <pc:sldMk cId="4067919437" sldId="257"/>
            <ac:spMk id="16" creationId="{E48B6BD6-5DED-4B86-A4B3-D35037F68FC4}"/>
          </ac:spMkLst>
        </pc:spChg>
        <pc:spChg chg="add del">
          <ac:chgData name="Michael Blatter" userId="bec0e1ad-ac0f-4e07-9e96-d39a9548c09d" providerId="ADAL" clId="{BD183236-DE75-6C42-A037-AA5F381E17B2}" dt="2019-10-17T22:27:29.706" v="44" actId="26606"/>
          <ac:spMkLst>
            <pc:docMk/>
            <pc:sldMk cId="4067919437" sldId="257"/>
            <ac:spMk id="17" creationId="{724CD679-7405-4CD3-A92A-9469F279A59D}"/>
          </ac:spMkLst>
        </pc:spChg>
        <pc:spChg chg="add">
          <ac:chgData name="Michael Blatter" userId="bec0e1ad-ac0f-4e07-9e96-d39a9548c09d" providerId="ADAL" clId="{BD183236-DE75-6C42-A037-AA5F381E17B2}" dt="2019-10-17T22:27:29.717" v="45" actId="26606"/>
          <ac:spMkLst>
            <pc:docMk/>
            <pc:sldMk cId="4067919437" sldId="257"/>
            <ac:spMk id="19" creationId="{233F6408-E1FB-40EE-933F-488D38CCC73F}"/>
          </ac:spMkLst>
        </pc:spChg>
        <pc:spChg chg="add">
          <ac:chgData name="Michael Blatter" userId="bec0e1ad-ac0f-4e07-9e96-d39a9548c09d" providerId="ADAL" clId="{BD183236-DE75-6C42-A037-AA5F381E17B2}" dt="2019-10-17T22:27:29.717" v="45" actId="26606"/>
          <ac:spMkLst>
            <pc:docMk/>
            <pc:sldMk cId="4067919437" sldId="257"/>
            <ac:spMk id="20" creationId="{F055C0C5-567C-4C02-83F3-B427BC740697}"/>
          </ac:spMkLst>
        </pc:spChg>
        <pc:spChg chg="add mod">
          <ac:chgData name="Michael Blatter" userId="bec0e1ad-ac0f-4e07-9e96-d39a9548c09d" providerId="ADAL" clId="{BD183236-DE75-6C42-A037-AA5F381E17B2}" dt="2019-10-21T21:51:08.902" v="2470" actId="20577"/>
          <ac:spMkLst>
            <pc:docMk/>
            <pc:sldMk cId="4067919437" sldId="257"/>
            <ac:spMk id="21" creationId="{D8AE76B7-94F6-4C48-88D8-7BFB98E4824F}"/>
          </ac:spMkLst>
        </pc:spChg>
        <pc:picChg chg="add mod">
          <ac:chgData name="Michael Blatter" userId="bec0e1ad-ac0f-4e07-9e96-d39a9548c09d" providerId="ADAL" clId="{BD183236-DE75-6C42-A037-AA5F381E17B2}" dt="2019-10-17T22:27:29.717" v="45" actId="26606"/>
          <ac:picMkLst>
            <pc:docMk/>
            <pc:sldMk cId="4067919437" sldId="257"/>
            <ac:picMk id="5" creationId="{A9E19A39-059A-DA40-BA13-327FBB543D49}"/>
          </ac:picMkLst>
        </pc:picChg>
      </pc:sldChg>
      <pc:sldChg chg="modSp add ord">
        <pc:chgData name="Michael Blatter" userId="bec0e1ad-ac0f-4e07-9e96-d39a9548c09d" providerId="ADAL" clId="{BD183236-DE75-6C42-A037-AA5F381E17B2}" dt="2019-10-21T21:40:46.100" v="1952"/>
        <pc:sldMkLst>
          <pc:docMk/>
          <pc:sldMk cId="3947454508" sldId="258"/>
        </pc:sldMkLst>
        <pc:spChg chg="mod">
          <ac:chgData name="Michael Blatter" userId="bec0e1ad-ac0f-4e07-9e96-d39a9548c09d" providerId="ADAL" clId="{BD183236-DE75-6C42-A037-AA5F381E17B2}" dt="2019-10-17T22:28:31.605" v="128" actId="20577"/>
          <ac:spMkLst>
            <pc:docMk/>
            <pc:sldMk cId="3947454508" sldId="258"/>
            <ac:spMk id="2" creationId="{D423B738-281F-CF41-8B5F-6CACB701D9B6}"/>
          </ac:spMkLst>
        </pc:spChg>
        <pc:spChg chg="mod">
          <ac:chgData name="Michael Blatter" userId="bec0e1ad-ac0f-4e07-9e96-d39a9548c09d" providerId="ADAL" clId="{BD183236-DE75-6C42-A037-AA5F381E17B2}" dt="2019-10-21T21:40:46.100" v="1952"/>
          <ac:spMkLst>
            <pc:docMk/>
            <pc:sldMk cId="3947454508" sldId="258"/>
            <ac:spMk id="3" creationId="{EC9B93AF-5F04-1A4B-949C-3183B9ADBE96}"/>
          </ac:spMkLst>
        </pc:spChg>
      </pc:sldChg>
      <pc:sldChg chg="addSp delSp modSp add mod ord setBg setClrOvrMap">
        <pc:chgData name="Michael Blatter" userId="bec0e1ad-ac0f-4e07-9e96-d39a9548c09d" providerId="ADAL" clId="{BD183236-DE75-6C42-A037-AA5F381E17B2}" dt="2019-10-21T20:28:08.699" v="1397"/>
        <pc:sldMkLst>
          <pc:docMk/>
          <pc:sldMk cId="2844140270" sldId="259"/>
        </pc:sldMkLst>
        <pc:spChg chg="mod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2" creationId="{877EAA1B-FD5E-0F4F-A5E8-AFACE04317BD}"/>
          </ac:spMkLst>
        </pc:spChg>
        <pc:spChg chg="add del mod ord">
          <ac:chgData name="Michael Blatter" userId="bec0e1ad-ac0f-4e07-9e96-d39a9548c09d" providerId="ADAL" clId="{BD183236-DE75-6C42-A037-AA5F381E17B2}" dt="2019-10-21T20:19:25.098" v="1226" actId="20577"/>
          <ac:spMkLst>
            <pc:docMk/>
            <pc:sldMk cId="2844140270" sldId="259"/>
            <ac:spMk id="3" creationId="{F9E5DE13-805D-0D44-92FE-85291F355D05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8" creationId="{602621ED-708D-40D5-AD1B-516722A0AC8C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9" creationId="{4AF95306-4A32-488E-B159-B111E091336B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10" creationId="{D21442F5-F86F-4CDB-9BE9-D2DC23ADCD38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11" creationId="{233F6408-E1FB-40EE-933F-488D38CCC73F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12" creationId="{28A5B5F5-1BF3-487C-A1CC-0FDBF479EF9D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13" creationId="{F055C0C5-567C-4C02-83F3-B427BC740697}"/>
          </ac:spMkLst>
        </pc:spChg>
        <pc:spChg chg="add del">
          <ac:chgData name="Michael Blatter" userId="bec0e1ad-ac0f-4e07-9e96-d39a9548c09d" providerId="ADAL" clId="{BD183236-DE75-6C42-A037-AA5F381E17B2}" dt="2019-10-17T22:49:34.329" v="905" actId="26606"/>
          <ac:spMkLst>
            <pc:docMk/>
            <pc:sldMk cId="2844140270" sldId="259"/>
            <ac:spMk id="15" creationId="{E48B6BD6-5DED-4B86-A4B3-D35037F68FC4}"/>
          </ac:spMkLst>
        </pc:spChg>
        <pc:spChg chg="add del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17" creationId="{3BB9A50C-A687-4ED5-9331-AD279D2495F4}"/>
          </ac:spMkLst>
        </pc:spChg>
        <pc:spChg chg="add del">
          <ac:chgData name="Michael Blatter" userId="bec0e1ad-ac0f-4e07-9e96-d39a9548c09d" providerId="ADAL" clId="{BD183236-DE75-6C42-A037-AA5F381E17B2}" dt="2019-10-17T22:55:38.397" v="1049" actId="26606"/>
          <ac:spMkLst>
            <pc:docMk/>
            <pc:sldMk cId="2844140270" sldId="259"/>
            <ac:spMk id="22" creationId="{EF9B8DF2-C3F5-49A2-94D2-F7B65A0F1F15}"/>
          </ac:spMkLst>
        </pc:spChg>
        <pc:spChg chg="add">
          <ac:chgData name="Michael Blatter" userId="bec0e1ad-ac0f-4e07-9e96-d39a9548c09d" providerId="ADAL" clId="{BD183236-DE75-6C42-A037-AA5F381E17B2}" dt="2019-10-17T22:55:38.404" v="1050" actId="26606"/>
          <ac:spMkLst>
            <pc:docMk/>
            <pc:sldMk cId="2844140270" sldId="259"/>
            <ac:spMk id="24" creationId="{43573EFB-E773-46FC-B866-B57ED2E3906B}"/>
          </ac:spMkLst>
        </pc:spChg>
        <pc:picChg chg="add del mod">
          <ac:chgData name="Michael Blatter" userId="bec0e1ad-ac0f-4e07-9e96-d39a9548c09d" providerId="ADAL" clId="{BD183236-DE75-6C42-A037-AA5F381E17B2}" dt="2019-10-17T22:49:35.381" v="907"/>
          <ac:picMkLst>
            <pc:docMk/>
            <pc:sldMk cId="2844140270" sldId="259"/>
            <ac:picMk id="4" creationId="{8049B5F1-A092-6142-AC2F-75DF8E34B2F3}"/>
          </ac:picMkLst>
        </pc:picChg>
        <pc:picChg chg="add del">
          <ac:chgData name="Michael Blatter" userId="bec0e1ad-ac0f-4e07-9e96-d39a9548c09d" providerId="ADAL" clId="{BD183236-DE75-6C42-A037-AA5F381E17B2}" dt="2019-10-17T22:49:44.091" v="909"/>
          <ac:picMkLst>
            <pc:docMk/>
            <pc:sldMk cId="2844140270" sldId="259"/>
            <ac:picMk id="5" creationId="{A76E503D-F546-4740-80C5-A0E1809B0C95}"/>
          </ac:picMkLst>
        </pc:picChg>
        <pc:picChg chg="add del mod ord">
          <ac:chgData name="Michael Blatter" userId="bec0e1ad-ac0f-4e07-9e96-d39a9548c09d" providerId="ADAL" clId="{BD183236-DE75-6C42-A037-AA5F381E17B2}" dt="2019-10-17T22:55:01.874" v="1045" actId="478"/>
          <ac:picMkLst>
            <pc:docMk/>
            <pc:sldMk cId="2844140270" sldId="259"/>
            <ac:picMk id="6" creationId="{37E72CEE-1CE7-904E-836A-3235E0DDB5B1}"/>
          </ac:picMkLst>
        </pc:picChg>
        <pc:picChg chg="add mod">
          <ac:chgData name="Michael Blatter" userId="bec0e1ad-ac0f-4e07-9e96-d39a9548c09d" providerId="ADAL" clId="{BD183236-DE75-6C42-A037-AA5F381E17B2}" dt="2019-10-17T22:55:38.404" v="1050" actId="26606"/>
          <ac:picMkLst>
            <pc:docMk/>
            <pc:sldMk cId="2844140270" sldId="259"/>
            <ac:picMk id="7" creationId="{7A52B85F-CE6A-2E41-A9E2-FC19A4B30EA6}"/>
          </ac:picMkLst>
        </pc:picChg>
      </pc:sldChg>
      <pc:sldChg chg="addSp delSp modSp add mod ord setBg setClrOvrMap">
        <pc:chgData name="Michael Blatter" userId="bec0e1ad-ac0f-4e07-9e96-d39a9548c09d" providerId="ADAL" clId="{BD183236-DE75-6C42-A037-AA5F381E17B2}" dt="2019-10-17T22:47:30.749" v="901" actId="255"/>
        <pc:sldMkLst>
          <pc:docMk/>
          <pc:sldMk cId="4086721664" sldId="261"/>
        </pc:sldMkLst>
        <pc:spChg chg="mod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2" creationId="{C2E2EE00-F57F-9546-8DB4-A91BF9E92D02}"/>
          </ac:spMkLst>
        </pc:spChg>
        <pc:spChg chg="del mod">
          <ac:chgData name="Michael Blatter" userId="bec0e1ad-ac0f-4e07-9e96-d39a9548c09d" providerId="ADAL" clId="{BD183236-DE75-6C42-A037-AA5F381E17B2}" dt="2019-10-17T22:37:32.899" v="651" actId="478"/>
          <ac:spMkLst>
            <pc:docMk/>
            <pc:sldMk cId="4086721664" sldId="261"/>
            <ac:spMk id="3" creationId="{E3802FC0-D068-F84B-946E-D2A9D01BE494}"/>
          </ac:spMkLst>
        </pc:spChg>
        <pc:spChg chg="mod">
          <ac:chgData name="Michael Blatter" userId="bec0e1ad-ac0f-4e07-9e96-d39a9548c09d" providerId="ADAL" clId="{BD183236-DE75-6C42-A037-AA5F381E17B2}" dt="2019-10-17T22:47:30.749" v="901" actId="255"/>
          <ac:spMkLst>
            <pc:docMk/>
            <pc:sldMk cId="4086721664" sldId="261"/>
            <ac:spMk id="4" creationId="{4DDAE6BC-A878-DA4A-8BE5-CFF6E4199E30}"/>
          </ac:spMkLst>
        </pc:spChg>
        <pc:spChg chg="del mod">
          <ac:chgData name="Michael Blatter" userId="bec0e1ad-ac0f-4e07-9e96-d39a9548c09d" providerId="ADAL" clId="{BD183236-DE75-6C42-A037-AA5F381E17B2}" dt="2019-10-17T22:37:35.128" v="652" actId="478"/>
          <ac:spMkLst>
            <pc:docMk/>
            <pc:sldMk cId="4086721664" sldId="261"/>
            <ac:spMk id="5" creationId="{2FA8962A-8B40-E342-9E43-DBD6E390E71B}"/>
          </ac:spMkLst>
        </pc:spChg>
        <pc:spChg chg="mod">
          <ac:chgData name="Michael Blatter" userId="bec0e1ad-ac0f-4e07-9e96-d39a9548c09d" providerId="ADAL" clId="{BD183236-DE75-6C42-A037-AA5F381E17B2}" dt="2019-10-17T22:47:20.025" v="900" actId="27636"/>
          <ac:spMkLst>
            <pc:docMk/>
            <pc:sldMk cId="4086721664" sldId="261"/>
            <ac:spMk id="6" creationId="{253E6671-E76D-CE4A-AD04-1DEB89180CA2}"/>
          </ac:spMkLst>
        </pc:spChg>
        <pc:spChg chg="add del">
          <ac:chgData name="Michael Blatter" userId="bec0e1ad-ac0f-4e07-9e96-d39a9548c09d" providerId="ADAL" clId="{BD183236-DE75-6C42-A037-AA5F381E17B2}" dt="2019-10-17T22:40:16.253" v="683" actId="26606"/>
          <ac:spMkLst>
            <pc:docMk/>
            <pc:sldMk cId="4086721664" sldId="261"/>
            <ac:spMk id="11" creationId="{19C052EA-05E2-403D-965E-52D1BFFA24DF}"/>
          </ac:spMkLst>
        </pc:spChg>
        <pc:spChg chg="add del">
          <ac:chgData name="Michael Blatter" userId="bec0e1ad-ac0f-4e07-9e96-d39a9548c09d" providerId="ADAL" clId="{BD183236-DE75-6C42-A037-AA5F381E17B2}" dt="2019-10-17T22:40:16.253" v="683" actId="26606"/>
          <ac:spMkLst>
            <pc:docMk/>
            <pc:sldMk cId="4086721664" sldId="261"/>
            <ac:spMk id="13" creationId="{4C1936B8-2FFB-4F78-8388-B8C282B8A5BC}"/>
          </ac:spMkLst>
        </pc:spChg>
        <pc:spChg chg="add del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15" creationId="{1DE7243B-5109-444B-8FAF-7437C66BC0E9}"/>
          </ac:spMkLst>
        </pc:spChg>
        <pc:spChg chg="add del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16" creationId="{4C5D6221-DA7B-4611-AA26-7D8E349FDE96}"/>
          </ac:spMkLst>
        </pc:spChg>
        <pc:spChg chg="add">
          <ac:chgData name="Michael Blatter" userId="bec0e1ad-ac0f-4e07-9e96-d39a9548c09d" providerId="ADAL" clId="{BD183236-DE75-6C42-A037-AA5F381E17B2}" dt="2019-10-17T22:42:28.631" v="711" actId="26606"/>
          <ac:spMkLst>
            <pc:docMk/>
            <pc:sldMk cId="4086721664" sldId="261"/>
            <ac:spMk id="21" creationId="{1E214AA7-F028-4A0D-8698-61AEC754D1BC}"/>
          </ac:spMkLst>
        </pc:spChg>
        <pc:picChg chg="add del mod">
          <ac:chgData name="Michael Blatter" userId="bec0e1ad-ac0f-4e07-9e96-d39a9548c09d" providerId="ADAL" clId="{BD183236-DE75-6C42-A037-AA5F381E17B2}" dt="2019-10-17T22:36:48.797" v="646"/>
          <ac:picMkLst>
            <pc:docMk/>
            <pc:sldMk cId="4086721664" sldId="261"/>
            <ac:picMk id="7" creationId="{15491722-B128-8648-AF0A-518AB9546DC7}"/>
          </ac:picMkLst>
        </pc:picChg>
        <pc:picChg chg="add del mod">
          <ac:chgData name="Michael Blatter" userId="bec0e1ad-ac0f-4e07-9e96-d39a9548c09d" providerId="ADAL" clId="{BD183236-DE75-6C42-A037-AA5F381E17B2}" dt="2019-10-17T22:37:15.212" v="650" actId="478"/>
          <ac:picMkLst>
            <pc:docMk/>
            <pc:sldMk cId="4086721664" sldId="261"/>
            <ac:picMk id="8" creationId="{F8B0B0EC-2051-574D-B399-AA62EA803105}"/>
          </ac:picMkLst>
        </pc:picChg>
        <pc:picChg chg="add del mod">
          <ac:chgData name="Michael Blatter" userId="bec0e1ad-ac0f-4e07-9e96-d39a9548c09d" providerId="ADAL" clId="{BD183236-DE75-6C42-A037-AA5F381E17B2}" dt="2019-10-17T22:39:18.293" v="681" actId="478"/>
          <ac:picMkLst>
            <pc:docMk/>
            <pc:sldMk cId="4086721664" sldId="261"/>
            <ac:picMk id="9" creationId="{C9B4AFF8-AF10-6A4E-A22B-CA4664896336}"/>
          </ac:picMkLst>
        </pc:picChg>
        <pc:picChg chg="add del mod">
          <ac:chgData name="Michael Blatter" userId="bec0e1ad-ac0f-4e07-9e96-d39a9548c09d" providerId="ADAL" clId="{BD183236-DE75-6C42-A037-AA5F381E17B2}" dt="2019-10-17T22:41:18.824" v="692" actId="478"/>
          <ac:picMkLst>
            <pc:docMk/>
            <pc:sldMk cId="4086721664" sldId="261"/>
            <ac:picMk id="10" creationId="{53658A0C-2A19-324D-A2F7-A80A780F4D38}"/>
          </ac:picMkLst>
        </pc:picChg>
        <pc:picChg chg="add del mod">
          <ac:chgData name="Michael Blatter" userId="bec0e1ad-ac0f-4e07-9e96-d39a9548c09d" providerId="ADAL" clId="{BD183236-DE75-6C42-A037-AA5F381E17B2}" dt="2019-10-17T22:42:15.686" v="710" actId="478"/>
          <ac:picMkLst>
            <pc:docMk/>
            <pc:sldMk cId="4086721664" sldId="261"/>
            <ac:picMk id="14" creationId="{620F7D65-7762-6D45-B397-C84FDB51A1F6}"/>
          </ac:picMkLst>
        </pc:picChg>
        <pc:picChg chg="add del">
          <ac:chgData name="Michael Blatter" userId="bec0e1ad-ac0f-4e07-9e96-d39a9548c09d" providerId="ADAL" clId="{BD183236-DE75-6C42-A037-AA5F381E17B2}" dt="2019-10-17T22:42:32.386" v="713"/>
          <ac:picMkLst>
            <pc:docMk/>
            <pc:sldMk cId="4086721664" sldId="261"/>
            <ac:picMk id="17" creationId="{DF811B71-1ECB-A84C-A70C-703708674DEB}"/>
          </ac:picMkLst>
        </pc:picChg>
        <pc:picChg chg="add mod modCrop">
          <ac:chgData name="Michael Blatter" userId="bec0e1ad-ac0f-4e07-9e96-d39a9548c09d" providerId="ADAL" clId="{BD183236-DE75-6C42-A037-AA5F381E17B2}" dt="2019-10-17T22:45:06.966" v="830" actId="29295"/>
          <ac:picMkLst>
            <pc:docMk/>
            <pc:sldMk cId="4086721664" sldId="261"/>
            <ac:picMk id="19" creationId="{CAFD5D24-46F0-0241-9BE6-16A7760E1B63}"/>
          </ac:picMkLst>
        </pc:picChg>
        <pc:picChg chg="add mod modCrop">
          <ac:chgData name="Michael Blatter" userId="bec0e1ad-ac0f-4e07-9e96-d39a9548c09d" providerId="ADAL" clId="{BD183236-DE75-6C42-A037-AA5F381E17B2}" dt="2019-10-17T22:47:08.347" v="898" actId="29295"/>
          <ac:picMkLst>
            <pc:docMk/>
            <pc:sldMk cId="4086721664" sldId="261"/>
            <ac:picMk id="20" creationId="{6A021244-61A9-904B-A9A8-36B1AA3B2548}"/>
          </ac:picMkLst>
        </pc:picChg>
        <pc:cxnChg chg="add">
          <ac:chgData name="Michael Blatter" userId="bec0e1ad-ac0f-4e07-9e96-d39a9548c09d" providerId="ADAL" clId="{BD183236-DE75-6C42-A037-AA5F381E17B2}" dt="2019-10-17T22:42:28.631" v="711" actId="26606"/>
          <ac:cxnSpMkLst>
            <pc:docMk/>
            <pc:sldMk cId="4086721664" sldId="261"/>
            <ac:cxnSpMk id="23" creationId="{D6206FDC-2777-4D7F-AF9C-73413DA664C9}"/>
          </ac:cxnSpMkLst>
        </pc:cxnChg>
      </pc:sldChg>
      <pc:sldChg chg="addSp delSp modSp add mod ord setBg">
        <pc:chgData name="Michael Blatter" userId="bec0e1ad-ac0f-4e07-9e96-d39a9548c09d" providerId="ADAL" clId="{BD183236-DE75-6C42-A037-AA5F381E17B2}" dt="2019-10-21T22:25:11.745" v="2723" actId="20577"/>
        <pc:sldMkLst>
          <pc:docMk/>
          <pc:sldMk cId="1644184660" sldId="262"/>
        </pc:sldMkLst>
        <pc:spChg chg="mod">
          <ac:chgData name="Michael Blatter" userId="bec0e1ad-ac0f-4e07-9e96-d39a9548c09d" providerId="ADAL" clId="{BD183236-DE75-6C42-A037-AA5F381E17B2}" dt="2019-10-21T21:45:48.077" v="2007" actId="20577"/>
          <ac:spMkLst>
            <pc:docMk/>
            <pc:sldMk cId="1644184660" sldId="262"/>
            <ac:spMk id="2" creationId="{561272D4-AFC8-094E-9B92-285F25267ECD}"/>
          </ac:spMkLst>
        </pc:spChg>
        <pc:spChg chg="del mod">
          <ac:chgData name="Michael Blatter" userId="bec0e1ad-ac0f-4e07-9e96-d39a9548c09d" providerId="ADAL" clId="{BD183236-DE75-6C42-A037-AA5F381E17B2}" dt="2019-10-21T21:44:12.179" v="1966" actId="26606"/>
          <ac:spMkLst>
            <pc:docMk/>
            <pc:sldMk cId="1644184660" sldId="262"/>
            <ac:spMk id="3" creationId="{B690599E-E235-9F4D-81FC-3B941F81053C}"/>
          </ac:spMkLst>
        </pc:spChg>
        <pc:spChg chg="add">
          <ac:chgData name="Michael Blatter" userId="bec0e1ad-ac0f-4e07-9e96-d39a9548c09d" providerId="ADAL" clId="{BD183236-DE75-6C42-A037-AA5F381E17B2}" dt="2019-10-21T21:44:12.179" v="1966" actId="26606"/>
          <ac:spMkLst>
            <pc:docMk/>
            <pc:sldMk cId="1644184660" sldId="262"/>
            <ac:spMk id="10" creationId="{46C2E80F-49A6-4372-B103-219D417A55ED}"/>
          </ac:spMkLst>
        </pc:spChg>
        <pc:graphicFrameChg chg="add mod">
          <ac:chgData name="Michael Blatter" userId="bec0e1ad-ac0f-4e07-9e96-d39a9548c09d" providerId="ADAL" clId="{BD183236-DE75-6C42-A037-AA5F381E17B2}" dt="2019-10-21T22:25:11.745" v="2723" actId="20577"/>
          <ac:graphicFrameMkLst>
            <pc:docMk/>
            <pc:sldMk cId="1644184660" sldId="262"/>
            <ac:graphicFrameMk id="5" creationId="{AEAEB65A-3D25-4F7D-B2E1-3B05DB045B72}"/>
          </ac:graphicFrameMkLst>
        </pc:graphicFrameChg>
      </pc:sldChg>
      <pc:sldChg chg="add del">
        <pc:chgData name="Michael Blatter" userId="bec0e1ad-ac0f-4e07-9e96-d39a9548c09d" providerId="ADAL" clId="{BD183236-DE75-6C42-A037-AA5F381E17B2}" dt="2019-10-21T20:26:33.187" v="1335" actId="2696"/>
        <pc:sldMkLst>
          <pc:docMk/>
          <pc:sldMk cId="597638010" sldId="263"/>
        </pc:sldMkLst>
      </pc:sldChg>
      <pc:sldChg chg="modSp add ord">
        <pc:chgData name="Michael Blatter" userId="bec0e1ad-ac0f-4e07-9e96-d39a9548c09d" providerId="ADAL" clId="{BD183236-DE75-6C42-A037-AA5F381E17B2}" dt="2019-10-21T22:24:34.859" v="2712" actId="20577"/>
        <pc:sldMkLst>
          <pc:docMk/>
          <pc:sldMk cId="2586800926" sldId="263"/>
        </pc:sldMkLst>
        <pc:spChg chg="mod">
          <ac:chgData name="Michael Blatter" userId="bec0e1ad-ac0f-4e07-9e96-d39a9548c09d" providerId="ADAL" clId="{BD183236-DE75-6C42-A037-AA5F381E17B2}" dt="2019-10-21T22:24:34.859" v="2712" actId="20577"/>
          <ac:spMkLst>
            <pc:docMk/>
            <pc:sldMk cId="2586800926" sldId="263"/>
            <ac:spMk id="2" creationId="{6B71AD27-E1FB-9645-B887-CF3F12B8A9BA}"/>
          </ac:spMkLst>
        </pc:spChg>
        <pc:spChg chg="mod">
          <ac:chgData name="Michael Blatter" userId="bec0e1ad-ac0f-4e07-9e96-d39a9548c09d" providerId="ADAL" clId="{BD183236-DE75-6C42-A037-AA5F381E17B2}" dt="2019-10-21T20:33:25.811" v="1609" actId="20577"/>
          <ac:spMkLst>
            <pc:docMk/>
            <pc:sldMk cId="2586800926" sldId="263"/>
            <ac:spMk id="3" creationId="{7D88040C-85B9-9C45-AF2C-B079694AAAA7}"/>
          </ac:spMkLst>
        </pc:spChg>
      </pc:sldChg>
      <pc:sldChg chg="modSp add">
        <pc:chgData name="Michael Blatter" userId="bec0e1ad-ac0f-4e07-9e96-d39a9548c09d" providerId="ADAL" clId="{BD183236-DE75-6C42-A037-AA5F381E17B2}" dt="2019-10-21T21:40:29.157" v="1950" actId="20577"/>
        <pc:sldMkLst>
          <pc:docMk/>
          <pc:sldMk cId="3411713321" sldId="264"/>
        </pc:sldMkLst>
        <pc:spChg chg="mod">
          <ac:chgData name="Michael Blatter" userId="bec0e1ad-ac0f-4e07-9e96-d39a9548c09d" providerId="ADAL" clId="{BD183236-DE75-6C42-A037-AA5F381E17B2}" dt="2019-10-21T21:35:41.132" v="1670" actId="20577"/>
          <ac:spMkLst>
            <pc:docMk/>
            <pc:sldMk cId="3411713321" sldId="264"/>
            <ac:spMk id="2" creationId="{FFAA0B5C-48DD-4A41-814B-D2B550F06DFB}"/>
          </ac:spMkLst>
        </pc:spChg>
        <pc:spChg chg="mod">
          <ac:chgData name="Michael Blatter" userId="bec0e1ad-ac0f-4e07-9e96-d39a9548c09d" providerId="ADAL" clId="{BD183236-DE75-6C42-A037-AA5F381E17B2}" dt="2019-10-21T21:40:29.157" v="1950" actId="20577"/>
          <ac:spMkLst>
            <pc:docMk/>
            <pc:sldMk cId="3411713321" sldId="264"/>
            <ac:spMk id="3" creationId="{3471D702-4271-1A4F-B4D9-84C498481443}"/>
          </ac:spMkLst>
        </pc:spChg>
      </pc:sldChg>
      <pc:sldChg chg="modSp add">
        <pc:chgData name="Michael Blatter" userId="bec0e1ad-ac0f-4e07-9e96-d39a9548c09d" providerId="ADAL" clId="{BD183236-DE75-6C42-A037-AA5F381E17B2}" dt="2019-10-22T19:52:19.340" v="3035" actId="20577"/>
        <pc:sldMkLst>
          <pc:docMk/>
          <pc:sldMk cId="2235888866" sldId="265"/>
        </pc:sldMkLst>
        <pc:spChg chg="mod">
          <ac:chgData name="Michael Blatter" userId="bec0e1ad-ac0f-4e07-9e96-d39a9548c09d" providerId="ADAL" clId="{BD183236-DE75-6C42-A037-AA5F381E17B2}" dt="2019-10-21T21:51:35.286" v="2478" actId="20577"/>
          <ac:spMkLst>
            <pc:docMk/>
            <pc:sldMk cId="2235888866" sldId="265"/>
            <ac:spMk id="2" creationId="{4DAC4E8B-3891-F541-B540-8FD6859AFD42}"/>
          </ac:spMkLst>
        </pc:spChg>
        <pc:spChg chg="mod">
          <ac:chgData name="Michael Blatter" userId="bec0e1ad-ac0f-4e07-9e96-d39a9548c09d" providerId="ADAL" clId="{BD183236-DE75-6C42-A037-AA5F381E17B2}" dt="2019-10-22T19:52:19.340" v="3035" actId="20577"/>
          <ac:spMkLst>
            <pc:docMk/>
            <pc:sldMk cId="2235888866" sldId="265"/>
            <ac:spMk id="3" creationId="{2B49957E-EB83-6D4C-861A-32BF87165ACC}"/>
          </ac:spMkLst>
        </pc:spChg>
      </pc:sldChg>
      <pc:sldChg chg="add del ord">
        <pc:chgData name="Michael Blatter" userId="bec0e1ad-ac0f-4e07-9e96-d39a9548c09d" providerId="ADAL" clId="{BD183236-DE75-6C42-A037-AA5F381E17B2}" dt="2019-10-21T21:38:57.603" v="1822" actId="2696"/>
        <pc:sldMkLst>
          <pc:docMk/>
          <pc:sldMk cId="3785202565" sldId="265"/>
        </pc:sldMkLst>
      </pc:sldChg>
      <pc:sldChg chg="modSp add">
        <pc:chgData name="Michael Blatter" userId="bec0e1ad-ac0f-4e07-9e96-d39a9548c09d" providerId="ADAL" clId="{BD183236-DE75-6C42-A037-AA5F381E17B2}" dt="2019-10-22T19:52:37.253" v="3037" actId="20577"/>
        <pc:sldMkLst>
          <pc:docMk/>
          <pc:sldMk cId="530216635" sldId="266"/>
        </pc:sldMkLst>
        <pc:spChg chg="mod">
          <ac:chgData name="Michael Blatter" userId="bec0e1ad-ac0f-4e07-9e96-d39a9548c09d" providerId="ADAL" clId="{BD183236-DE75-6C42-A037-AA5F381E17B2}" dt="2019-10-21T22:23:07.385" v="2662" actId="20577"/>
          <ac:spMkLst>
            <pc:docMk/>
            <pc:sldMk cId="530216635" sldId="266"/>
            <ac:spMk id="2" creationId="{E645BCAD-EB16-5347-960F-E41337F57315}"/>
          </ac:spMkLst>
        </pc:spChg>
        <pc:spChg chg="mod">
          <ac:chgData name="Michael Blatter" userId="bec0e1ad-ac0f-4e07-9e96-d39a9548c09d" providerId="ADAL" clId="{BD183236-DE75-6C42-A037-AA5F381E17B2}" dt="2019-10-22T19:52:37.253" v="3037" actId="20577"/>
          <ac:spMkLst>
            <pc:docMk/>
            <pc:sldMk cId="530216635" sldId="266"/>
            <ac:spMk id="3" creationId="{BE40F0D0-6254-1F49-9C4F-6E76E6D889D5}"/>
          </ac:spMkLst>
        </pc:spChg>
      </pc:sldChg>
      <pc:sldChg chg="add">
        <pc:chgData name="Michael Blatter" userId="bec0e1ad-ac0f-4e07-9e96-d39a9548c09d" providerId="ADAL" clId="{BD183236-DE75-6C42-A037-AA5F381E17B2}" dt="2019-10-21T22:31:39.855" v="2724"/>
        <pc:sldMkLst>
          <pc:docMk/>
          <pc:sldMk cId="3023757763" sldId="267"/>
        </pc:sldMkLst>
      </pc:sldChg>
      <pc:sldChg chg="add">
        <pc:chgData name="Michael Blatter" userId="bec0e1ad-ac0f-4e07-9e96-d39a9548c09d" providerId="ADAL" clId="{BD183236-DE75-6C42-A037-AA5F381E17B2}" dt="2019-10-22T19:52:53.739" v="3038"/>
        <pc:sldMkLst>
          <pc:docMk/>
          <pc:sldMk cId="3535984306" sldId="268"/>
        </pc:sldMkLst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DC5D39-6DEA-42D5-936E-57B4886C333C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2E0C45C-7552-4504-8D06-E1E014BD5F51}">
      <dgm:prSet/>
      <dgm:spPr/>
      <dgm:t>
        <a:bodyPr/>
        <a:lstStyle/>
        <a:p>
          <a:r>
            <a:rPr lang="en-US"/>
            <a:t>Flexbox</a:t>
          </a:r>
        </a:p>
      </dgm:t>
    </dgm:pt>
    <dgm:pt modelId="{8C07F11D-C593-48A7-A860-C948865A2CED}" type="parTrans" cxnId="{9111F21F-8F9E-4E81-BD80-0F67D12BB69B}">
      <dgm:prSet/>
      <dgm:spPr/>
      <dgm:t>
        <a:bodyPr/>
        <a:lstStyle/>
        <a:p>
          <a:endParaRPr lang="en-US"/>
        </a:p>
      </dgm:t>
    </dgm:pt>
    <dgm:pt modelId="{588986E3-2743-4653-85D8-B31EA7EEF9F1}" type="sibTrans" cxnId="{9111F21F-8F9E-4E81-BD80-0F67D12BB69B}">
      <dgm:prSet/>
      <dgm:spPr/>
      <dgm:t>
        <a:bodyPr/>
        <a:lstStyle/>
        <a:p>
          <a:endParaRPr lang="en-US"/>
        </a:p>
      </dgm:t>
    </dgm:pt>
    <dgm:pt modelId="{8D031083-F99C-4152-BE24-5E92C0D5F26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1 dimensional layout system</a:t>
          </a:r>
        </a:p>
      </dgm:t>
    </dgm:pt>
    <dgm:pt modelId="{7499DC3B-848B-48B2-94DF-3AA9CA073077}" type="parTrans" cxnId="{7B698AFB-92B5-4EB6-869E-774E62D0AA0B}">
      <dgm:prSet/>
      <dgm:spPr/>
      <dgm:t>
        <a:bodyPr/>
        <a:lstStyle/>
        <a:p>
          <a:endParaRPr lang="en-US"/>
        </a:p>
      </dgm:t>
    </dgm:pt>
    <dgm:pt modelId="{38769D51-7261-448F-A02C-91D1BA2A427D}" type="sibTrans" cxnId="{7B698AFB-92B5-4EB6-869E-774E62D0AA0B}">
      <dgm:prSet/>
      <dgm:spPr/>
      <dgm:t>
        <a:bodyPr/>
        <a:lstStyle/>
        <a:p>
          <a:endParaRPr lang="en-US"/>
        </a:p>
      </dgm:t>
    </dgm:pt>
    <dgm:pt modelId="{7CA04A6E-FE73-47D3-952F-A7D86670E30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Items can flex their sizes </a:t>
          </a:r>
        </a:p>
      </dgm:t>
    </dgm:pt>
    <dgm:pt modelId="{7AA08772-1D88-4F6C-BC44-EE57149BCEBF}" type="parTrans" cxnId="{D9C1D90D-28B2-4FF2-B130-C196CC3AF14D}">
      <dgm:prSet/>
      <dgm:spPr/>
      <dgm:t>
        <a:bodyPr/>
        <a:lstStyle/>
        <a:p>
          <a:endParaRPr lang="en-US"/>
        </a:p>
      </dgm:t>
    </dgm:pt>
    <dgm:pt modelId="{E7A2B83B-3CF4-463D-B2E6-BED5A767CF19}" type="sibTrans" cxnId="{D9C1D90D-28B2-4FF2-B130-C196CC3AF14D}">
      <dgm:prSet/>
      <dgm:spPr/>
      <dgm:t>
        <a:bodyPr/>
        <a:lstStyle/>
        <a:p>
          <a:endParaRPr lang="en-US"/>
        </a:p>
      </dgm:t>
    </dgm:pt>
    <dgm:pt modelId="{E72FA980-1F78-4F30-85E8-3BA75246DB81}">
      <dgm:prSet/>
      <dgm:spPr/>
      <dgm:t>
        <a:bodyPr/>
        <a:lstStyle/>
        <a:p>
          <a:r>
            <a:rPr lang="en-US"/>
            <a:t>Grid</a:t>
          </a:r>
        </a:p>
      </dgm:t>
    </dgm:pt>
    <dgm:pt modelId="{11B00D00-669F-4BD9-8F47-E5A43DA6F023}" type="parTrans" cxnId="{194586FC-C5AC-4AB5-BF0B-707AAF2E1442}">
      <dgm:prSet/>
      <dgm:spPr/>
      <dgm:t>
        <a:bodyPr/>
        <a:lstStyle/>
        <a:p>
          <a:endParaRPr lang="en-US"/>
        </a:p>
      </dgm:t>
    </dgm:pt>
    <dgm:pt modelId="{A62745B0-87F7-48A7-914B-28FB887211B5}" type="sibTrans" cxnId="{194586FC-C5AC-4AB5-BF0B-707AAF2E1442}">
      <dgm:prSet/>
      <dgm:spPr/>
      <dgm:t>
        <a:bodyPr/>
        <a:lstStyle/>
        <a:p>
          <a:endParaRPr lang="en-US"/>
        </a:p>
      </dgm:t>
    </dgm:pt>
    <dgm:pt modelId="{E35C413E-7EAC-44AC-91FE-71CA57E0CC8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2 dimensional layout system</a:t>
          </a:r>
        </a:p>
      </dgm:t>
    </dgm:pt>
    <dgm:pt modelId="{C5753DC0-D651-4D7D-BB31-C999B848AD2B}" type="parTrans" cxnId="{E16CDC9B-1C1E-4509-819C-90BBEC67B4CC}">
      <dgm:prSet/>
      <dgm:spPr/>
      <dgm:t>
        <a:bodyPr/>
        <a:lstStyle/>
        <a:p>
          <a:endParaRPr lang="en-US"/>
        </a:p>
      </dgm:t>
    </dgm:pt>
    <dgm:pt modelId="{C98B1A89-086B-4960-A163-91CB73E84507}" type="sibTrans" cxnId="{E16CDC9B-1C1E-4509-819C-90BBEC67B4CC}">
      <dgm:prSet/>
      <dgm:spPr/>
      <dgm:t>
        <a:bodyPr/>
        <a:lstStyle/>
        <a:p>
          <a:endParaRPr lang="en-US"/>
        </a:p>
      </dgm:t>
    </dgm:pt>
    <dgm:pt modelId="{3C6AA8A7-A887-48C3-BA1D-F5F87BBBE95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Layout First – Top Down Approach</a:t>
          </a:r>
        </a:p>
      </dgm:t>
    </dgm:pt>
    <dgm:pt modelId="{EA5736BA-7813-4048-87D1-D6754269BF67}" type="parTrans" cxnId="{B637FD92-2791-4656-BA04-7E97A503DE9A}">
      <dgm:prSet/>
      <dgm:spPr/>
      <dgm:t>
        <a:bodyPr/>
        <a:lstStyle/>
        <a:p>
          <a:endParaRPr lang="en-US"/>
        </a:p>
      </dgm:t>
    </dgm:pt>
    <dgm:pt modelId="{9C75B562-9474-467E-956A-9681766006CF}" type="sibTrans" cxnId="{B637FD92-2791-4656-BA04-7E97A503DE9A}">
      <dgm:prSet/>
      <dgm:spPr/>
      <dgm:t>
        <a:bodyPr/>
        <a:lstStyle/>
        <a:p>
          <a:endParaRPr lang="en-US"/>
        </a:p>
      </dgm:t>
    </dgm:pt>
    <dgm:pt modelId="{38390FAF-DE7F-694C-AD09-AF4E79F8758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Content First – Bottom Up Approach</a:t>
          </a:r>
        </a:p>
      </dgm:t>
    </dgm:pt>
    <dgm:pt modelId="{7837EDC2-E468-7040-BC93-A933C8AB6230}" type="parTrans" cxnId="{39583EC9-0C0B-694D-A42B-CD04D6786F01}">
      <dgm:prSet/>
      <dgm:spPr/>
    </dgm:pt>
    <dgm:pt modelId="{D2A78B4C-784D-284E-B254-6873F9F14A37}" type="sibTrans" cxnId="{39583EC9-0C0B-694D-A42B-CD04D6786F01}">
      <dgm:prSet/>
      <dgm:spPr/>
    </dgm:pt>
    <dgm:pt modelId="{BFC995B4-801C-F444-A650-6BD6C4942D3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Adapting layouts to available space</a:t>
          </a:r>
        </a:p>
      </dgm:t>
    </dgm:pt>
    <dgm:pt modelId="{0C03B372-5C3B-9145-8261-51AE9EFDA673}" type="parTrans" cxnId="{AB027C3B-2161-494C-B9E2-2377013DA2AD}">
      <dgm:prSet/>
      <dgm:spPr/>
    </dgm:pt>
    <dgm:pt modelId="{790C8D79-4942-164D-9412-58761A46A719}" type="sibTrans" cxnId="{AB027C3B-2161-494C-B9E2-2377013DA2AD}">
      <dgm:prSet/>
      <dgm:spPr/>
    </dgm:pt>
    <dgm:pt modelId="{7E1D82CD-943D-FA46-B5F6-371CD206245C}" type="pres">
      <dgm:prSet presAssocID="{07DC5D39-6DEA-42D5-936E-57B4886C333C}" presName="linear" presStyleCnt="0">
        <dgm:presLayoutVars>
          <dgm:dir/>
          <dgm:animLvl val="lvl"/>
          <dgm:resizeHandles val="exact"/>
        </dgm:presLayoutVars>
      </dgm:prSet>
      <dgm:spPr/>
    </dgm:pt>
    <dgm:pt modelId="{D7B1B5D8-DA37-0D4D-B8E7-2479C86E9755}" type="pres">
      <dgm:prSet presAssocID="{82E0C45C-7552-4504-8D06-E1E014BD5F51}" presName="parentLin" presStyleCnt="0"/>
      <dgm:spPr/>
    </dgm:pt>
    <dgm:pt modelId="{DF3E02FA-F22E-E643-85C0-35B16E1776D6}" type="pres">
      <dgm:prSet presAssocID="{82E0C45C-7552-4504-8D06-E1E014BD5F51}" presName="parentLeftMargin" presStyleLbl="node1" presStyleIdx="0" presStyleCnt="2"/>
      <dgm:spPr/>
    </dgm:pt>
    <dgm:pt modelId="{2EC6F00C-3836-8742-8556-F58F8EFBCDE5}" type="pres">
      <dgm:prSet presAssocID="{82E0C45C-7552-4504-8D06-E1E014BD5F5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FCC0D94-6877-D742-B94D-A88BF36F787A}" type="pres">
      <dgm:prSet presAssocID="{82E0C45C-7552-4504-8D06-E1E014BD5F51}" presName="negativeSpace" presStyleCnt="0"/>
      <dgm:spPr/>
    </dgm:pt>
    <dgm:pt modelId="{8E0E0D9B-6472-BB43-92FC-F8EA49238C8B}" type="pres">
      <dgm:prSet presAssocID="{82E0C45C-7552-4504-8D06-E1E014BD5F51}" presName="childText" presStyleLbl="conFgAcc1" presStyleIdx="0" presStyleCnt="2">
        <dgm:presLayoutVars>
          <dgm:bulletEnabled val="1"/>
        </dgm:presLayoutVars>
      </dgm:prSet>
      <dgm:spPr/>
    </dgm:pt>
    <dgm:pt modelId="{DD4B7098-3CAE-754A-8FBE-99CF4697AF6B}" type="pres">
      <dgm:prSet presAssocID="{588986E3-2743-4653-85D8-B31EA7EEF9F1}" presName="spaceBetweenRectangles" presStyleCnt="0"/>
      <dgm:spPr/>
    </dgm:pt>
    <dgm:pt modelId="{8230F550-7617-D143-BA6D-FBCBEE98BEFE}" type="pres">
      <dgm:prSet presAssocID="{E72FA980-1F78-4F30-85E8-3BA75246DB81}" presName="parentLin" presStyleCnt="0"/>
      <dgm:spPr/>
    </dgm:pt>
    <dgm:pt modelId="{522EC276-B5E6-714C-B707-FA265A706928}" type="pres">
      <dgm:prSet presAssocID="{E72FA980-1F78-4F30-85E8-3BA75246DB81}" presName="parentLeftMargin" presStyleLbl="node1" presStyleIdx="0" presStyleCnt="2"/>
      <dgm:spPr/>
    </dgm:pt>
    <dgm:pt modelId="{E8B3F129-885F-BD49-A469-8BA3A6D690D2}" type="pres">
      <dgm:prSet presAssocID="{E72FA980-1F78-4F30-85E8-3BA75246DB8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2FF46822-6122-4E40-A2B2-D3EA5587335C}" type="pres">
      <dgm:prSet presAssocID="{E72FA980-1F78-4F30-85E8-3BA75246DB81}" presName="negativeSpace" presStyleCnt="0"/>
      <dgm:spPr/>
    </dgm:pt>
    <dgm:pt modelId="{32C02083-7D2D-C847-AE76-E82BFCB412E0}" type="pres">
      <dgm:prSet presAssocID="{E72FA980-1F78-4F30-85E8-3BA75246DB81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D9C1D90D-28B2-4FF2-B130-C196CC3AF14D}" srcId="{82E0C45C-7552-4504-8D06-E1E014BD5F51}" destId="{7CA04A6E-FE73-47D3-952F-A7D86670E30B}" srcOrd="2" destOrd="0" parTransId="{7AA08772-1D88-4F6C-BC44-EE57149BCEBF}" sibTransId="{E7A2B83B-3CF4-463D-B2E6-BED5A767CF19}"/>
    <dgm:cxn modelId="{9111F21F-8F9E-4E81-BD80-0F67D12BB69B}" srcId="{07DC5D39-6DEA-42D5-936E-57B4886C333C}" destId="{82E0C45C-7552-4504-8D06-E1E014BD5F51}" srcOrd="0" destOrd="0" parTransId="{8C07F11D-C593-48A7-A860-C948865A2CED}" sibTransId="{588986E3-2743-4653-85D8-B31EA7EEF9F1}"/>
    <dgm:cxn modelId="{2A010124-8162-B749-9DC3-400F41749FE9}" type="presOf" srcId="{38390FAF-DE7F-694C-AD09-AF4E79F8758A}" destId="{8E0E0D9B-6472-BB43-92FC-F8EA49238C8B}" srcOrd="0" destOrd="1" presId="urn:microsoft.com/office/officeart/2005/8/layout/list1"/>
    <dgm:cxn modelId="{7BAE3B34-6160-AC46-8066-180966B0BA2F}" type="presOf" srcId="{E72FA980-1F78-4F30-85E8-3BA75246DB81}" destId="{522EC276-B5E6-714C-B707-FA265A706928}" srcOrd="0" destOrd="0" presId="urn:microsoft.com/office/officeart/2005/8/layout/list1"/>
    <dgm:cxn modelId="{AB027C3B-2161-494C-B9E2-2377013DA2AD}" srcId="{E72FA980-1F78-4F30-85E8-3BA75246DB81}" destId="{BFC995B4-801C-F444-A650-6BD6C4942D36}" srcOrd="2" destOrd="0" parTransId="{0C03B372-5C3B-9145-8261-51AE9EFDA673}" sibTransId="{790C8D79-4942-164D-9412-58761A46A719}"/>
    <dgm:cxn modelId="{D4A07E42-81D0-3040-9118-CF90480D0AA2}" type="presOf" srcId="{7CA04A6E-FE73-47D3-952F-A7D86670E30B}" destId="{8E0E0D9B-6472-BB43-92FC-F8EA49238C8B}" srcOrd="0" destOrd="2" presId="urn:microsoft.com/office/officeart/2005/8/layout/list1"/>
    <dgm:cxn modelId="{D16F2D49-0521-9F41-9FD9-C441990CE895}" type="presOf" srcId="{E35C413E-7EAC-44AC-91FE-71CA57E0CC8B}" destId="{32C02083-7D2D-C847-AE76-E82BFCB412E0}" srcOrd="0" destOrd="0" presId="urn:microsoft.com/office/officeart/2005/8/layout/list1"/>
    <dgm:cxn modelId="{C91D1556-EB61-C14B-8C22-08DFC22110AE}" type="presOf" srcId="{BFC995B4-801C-F444-A650-6BD6C4942D36}" destId="{32C02083-7D2D-C847-AE76-E82BFCB412E0}" srcOrd="0" destOrd="2" presId="urn:microsoft.com/office/officeart/2005/8/layout/list1"/>
    <dgm:cxn modelId="{B62C578D-3DFF-C345-835A-22F3B9EDEE1F}" type="presOf" srcId="{07DC5D39-6DEA-42D5-936E-57B4886C333C}" destId="{7E1D82CD-943D-FA46-B5F6-371CD206245C}" srcOrd="0" destOrd="0" presId="urn:microsoft.com/office/officeart/2005/8/layout/list1"/>
    <dgm:cxn modelId="{B637FD92-2791-4656-BA04-7E97A503DE9A}" srcId="{E72FA980-1F78-4F30-85E8-3BA75246DB81}" destId="{3C6AA8A7-A887-48C3-BA1D-F5F87BBBE955}" srcOrd="1" destOrd="0" parTransId="{EA5736BA-7813-4048-87D1-D6754269BF67}" sibTransId="{9C75B562-9474-467E-956A-9681766006CF}"/>
    <dgm:cxn modelId="{E16CDC9B-1C1E-4509-819C-90BBEC67B4CC}" srcId="{E72FA980-1F78-4F30-85E8-3BA75246DB81}" destId="{E35C413E-7EAC-44AC-91FE-71CA57E0CC8B}" srcOrd="0" destOrd="0" parTransId="{C5753DC0-D651-4D7D-BB31-C999B848AD2B}" sibTransId="{C98B1A89-086B-4960-A163-91CB73E84507}"/>
    <dgm:cxn modelId="{B57CCBA7-DC8E-0446-A438-9652F676046F}" type="presOf" srcId="{3C6AA8A7-A887-48C3-BA1D-F5F87BBBE955}" destId="{32C02083-7D2D-C847-AE76-E82BFCB412E0}" srcOrd="0" destOrd="1" presId="urn:microsoft.com/office/officeart/2005/8/layout/list1"/>
    <dgm:cxn modelId="{39583EC9-0C0B-694D-A42B-CD04D6786F01}" srcId="{82E0C45C-7552-4504-8D06-E1E014BD5F51}" destId="{38390FAF-DE7F-694C-AD09-AF4E79F8758A}" srcOrd="1" destOrd="0" parTransId="{7837EDC2-E468-7040-BC93-A933C8AB6230}" sibTransId="{D2A78B4C-784D-284E-B254-6873F9F14A37}"/>
    <dgm:cxn modelId="{B99BE9DF-7FC6-8C46-8B31-B5FA1D72D170}" type="presOf" srcId="{E72FA980-1F78-4F30-85E8-3BA75246DB81}" destId="{E8B3F129-885F-BD49-A469-8BA3A6D690D2}" srcOrd="1" destOrd="0" presId="urn:microsoft.com/office/officeart/2005/8/layout/list1"/>
    <dgm:cxn modelId="{50529AEE-26E3-3048-98D9-D544F0A776FB}" type="presOf" srcId="{82E0C45C-7552-4504-8D06-E1E014BD5F51}" destId="{DF3E02FA-F22E-E643-85C0-35B16E1776D6}" srcOrd="0" destOrd="0" presId="urn:microsoft.com/office/officeart/2005/8/layout/list1"/>
    <dgm:cxn modelId="{7B698AFB-92B5-4EB6-869E-774E62D0AA0B}" srcId="{82E0C45C-7552-4504-8D06-E1E014BD5F51}" destId="{8D031083-F99C-4152-BE24-5E92C0D5F267}" srcOrd="0" destOrd="0" parTransId="{7499DC3B-848B-48B2-94DF-3AA9CA073077}" sibTransId="{38769D51-7261-448F-A02C-91D1BA2A427D}"/>
    <dgm:cxn modelId="{194586FC-C5AC-4AB5-BF0B-707AAF2E1442}" srcId="{07DC5D39-6DEA-42D5-936E-57B4886C333C}" destId="{E72FA980-1F78-4F30-85E8-3BA75246DB81}" srcOrd="1" destOrd="0" parTransId="{11B00D00-669F-4BD9-8F47-E5A43DA6F023}" sibTransId="{A62745B0-87F7-48A7-914B-28FB887211B5}"/>
    <dgm:cxn modelId="{83B306FD-00CC-4249-9DF3-EBE5416A73FE}" type="presOf" srcId="{8D031083-F99C-4152-BE24-5E92C0D5F267}" destId="{8E0E0D9B-6472-BB43-92FC-F8EA49238C8B}" srcOrd="0" destOrd="0" presId="urn:microsoft.com/office/officeart/2005/8/layout/list1"/>
    <dgm:cxn modelId="{EF8C4AFE-FE4E-A944-931C-993E4A053EC7}" type="presOf" srcId="{82E0C45C-7552-4504-8D06-E1E014BD5F51}" destId="{2EC6F00C-3836-8742-8556-F58F8EFBCDE5}" srcOrd="1" destOrd="0" presId="urn:microsoft.com/office/officeart/2005/8/layout/list1"/>
    <dgm:cxn modelId="{37714CBF-85E8-A04E-8B2C-7D0196124F1A}" type="presParOf" srcId="{7E1D82CD-943D-FA46-B5F6-371CD206245C}" destId="{D7B1B5D8-DA37-0D4D-B8E7-2479C86E9755}" srcOrd="0" destOrd="0" presId="urn:microsoft.com/office/officeart/2005/8/layout/list1"/>
    <dgm:cxn modelId="{22B328CC-1C7C-8A41-882D-DC1C1E31A1EA}" type="presParOf" srcId="{D7B1B5D8-DA37-0D4D-B8E7-2479C86E9755}" destId="{DF3E02FA-F22E-E643-85C0-35B16E1776D6}" srcOrd="0" destOrd="0" presId="urn:microsoft.com/office/officeart/2005/8/layout/list1"/>
    <dgm:cxn modelId="{C783C09E-9528-5140-985B-4CEE9AC37AE9}" type="presParOf" srcId="{D7B1B5D8-DA37-0D4D-B8E7-2479C86E9755}" destId="{2EC6F00C-3836-8742-8556-F58F8EFBCDE5}" srcOrd="1" destOrd="0" presId="urn:microsoft.com/office/officeart/2005/8/layout/list1"/>
    <dgm:cxn modelId="{2111E715-036F-7A43-B6C1-6460B4CCAA6B}" type="presParOf" srcId="{7E1D82CD-943D-FA46-B5F6-371CD206245C}" destId="{3FCC0D94-6877-D742-B94D-A88BF36F787A}" srcOrd="1" destOrd="0" presId="urn:microsoft.com/office/officeart/2005/8/layout/list1"/>
    <dgm:cxn modelId="{A6FC1DA9-DD76-3C4A-8AC1-C691DD05C13F}" type="presParOf" srcId="{7E1D82CD-943D-FA46-B5F6-371CD206245C}" destId="{8E0E0D9B-6472-BB43-92FC-F8EA49238C8B}" srcOrd="2" destOrd="0" presId="urn:microsoft.com/office/officeart/2005/8/layout/list1"/>
    <dgm:cxn modelId="{81B89EA5-580A-6743-A3A8-39C05DB96387}" type="presParOf" srcId="{7E1D82CD-943D-FA46-B5F6-371CD206245C}" destId="{DD4B7098-3CAE-754A-8FBE-99CF4697AF6B}" srcOrd="3" destOrd="0" presId="urn:microsoft.com/office/officeart/2005/8/layout/list1"/>
    <dgm:cxn modelId="{C62645CC-4D67-634B-B55B-55F9563580A7}" type="presParOf" srcId="{7E1D82CD-943D-FA46-B5F6-371CD206245C}" destId="{8230F550-7617-D143-BA6D-FBCBEE98BEFE}" srcOrd="4" destOrd="0" presId="urn:microsoft.com/office/officeart/2005/8/layout/list1"/>
    <dgm:cxn modelId="{71C98716-CC77-8F4B-81ED-531E0CA3D176}" type="presParOf" srcId="{8230F550-7617-D143-BA6D-FBCBEE98BEFE}" destId="{522EC276-B5E6-714C-B707-FA265A706928}" srcOrd="0" destOrd="0" presId="urn:microsoft.com/office/officeart/2005/8/layout/list1"/>
    <dgm:cxn modelId="{B7E36137-633E-444D-824D-D0989AE415AD}" type="presParOf" srcId="{8230F550-7617-D143-BA6D-FBCBEE98BEFE}" destId="{E8B3F129-885F-BD49-A469-8BA3A6D690D2}" srcOrd="1" destOrd="0" presId="urn:microsoft.com/office/officeart/2005/8/layout/list1"/>
    <dgm:cxn modelId="{496B47AA-D7D7-1E4C-88DF-1EF7CC633EDF}" type="presParOf" srcId="{7E1D82CD-943D-FA46-B5F6-371CD206245C}" destId="{2FF46822-6122-4E40-A2B2-D3EA5587335C}" srcOrd="5" destOrd="0" presId="urn:microsoft.com/office/officeart/2005/8/layout/list1"/>
    <dgm:cxn modelId="{1CD781E8-4F98-8441-83A0-46ED7F038F2E}" type="presParOf" srcId="{7E1D82CD-943D-FA46-B5F6-371CD206245C}" destId="{32C02083-7D2D-C847-AE76-E82BFCB412E0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2403535-F2A2-4362-9B4C-DF8B09A92F1E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89443304-A109-4BD2-8246-8A5EE659590E}">
      <dgm:prSet/>
      <dgm:spPr/>
      <dgm:t>
        <a:bodyPr/>
        <a:lstStyle/>
        <a:p>
          <a:r>
            <a:rPr lang="en-US"/>
            <a:t>You can combine these two layout modules together</a:t>
          </a:r>
        </a:p>
      </dgm:t>
    </dgm:pt>
    <dgm:pt modelId="{7EF1FC4F-9DE2-4E0E-8A36-826CBBD99899}" type="parTrans" cxnId="{65229C3C-7714-4AD6-ACE9-C8CAECE7BDBB}">
      <dgm:prSet/>
      <dgm:spPr/>
      <dgm:t>
        <a:bodyPr/>
        <a:lstStyle/>
        <a:p>
          <a:endParaRPr lang="en-US"/>
        </a:p>
      </dgm:t>
    </dgm:pt>
    <dgm:pt modelId="{8E10694B-7FD1-4142-B396-EBFB715A354F}" type="sibTrans" cxnId="{65229C3C-7714-4AD6-ACE9-C8CAECE7BDBB}">
      <dgm:prSet/>
      <dgm:spPr/>
      <dgm:t>
        <a:bodyPr/>
        <a:lstStyle/>
        <a:p>
          <a:endParaRPr lang="en-US"/>
        </a:p>
      </dgm:t>
    </dgm:pt>
    <dgm:pt modelId="{F2CA5B81-8E49-429A-974A-C5B0498ACC8E}">
      <dgm:prSet/>
      <dgm:spPr/>
      <dgm:t>
        <a:bodyPr/>
        <a:lstStyle/>
        <a:p>
          <a:r>
            <a:rPr lang="en-US"/>
            <a:t>Flex can be used within Grid</a:t>
          </a:r>
        </a:p>
      </dgm:t>
    </dgm:pt>
    <dgm:pt modelId="{D1A4F535-714E-4EFC-962D-59A77D70138A}" type="parTrans" cxnId="{FE43EE2C-8044-4FB9-B15A-33682E35F769}">
      <dgm:prSet/>
      <dgm:spPr/>
      <dgm:t>
        <a:bodyPr/>
        <a:lstStyle/>
        <a:p>
          <a:endParaRPr lang="en-US"/>
        </a:p>
      </dgm:t>
    </dgm:pt>
    <dgm:pt modelId="{D8B9CFA6-69E2-47DC-AD8D-94CBF7AA7502}" type="sibTrans" cxnId="{FE43EE2C-8044-4FB9-B15A-33682E35F769}">
      <dgm:prSet/>
      <dgm:spPr/>
      <dgm:t>
        <a:bodyPr/>
        <a:lstStyle/>
        <a:p>
          <a:endParaRPr lang="en-US"/>
        </a:p>
      </dgm:t>
    </dgm:pt>
    <dgm:pt modelId="{F6BDB71F-27DD-45E1-AD8B-91CC7E9640F4}">
      <dgm:prSet/>
      <dgm:spPr/>
      <dgm:t>
        <a:bodyPr/>
        <a:lstStyle/>
        <a:p>
          <a:r>
            <a:rPr lang="en-US" b="1"/>
            <a:t>Important: </a:t>
          </a:r>
          <a:r>
            <a:rPr lang="en-US"/>
            <a:t>Grid cannot be used within Flex</a:t>
          </a:r>
        </a:p>
      </dgm:t>
    </dgm:pt>
    <dgm:pt modelId="{BE73D4C6-1CED-43C3-A21F-331C4D46BF10}" type="parTrans" cxnId="{FC9A41BD-E20D-44E1-A048-71F6374BFB1F}">
      <dgm:prSet/>
      <dgm:spPr/>
      <dgm:t>
        <a:bodyPr/>
        <a:lstStyle/>
        <a:p>
          <a:endParaRPr lang="en-US"/>
        </a:p>
      </dgm:t>
    </dgm:pt>
    <dgm:pt modelId="{0CB89EA9-1730-447D-9040-730F7D48AA53}" type="sibTrans" cxnId="{FC9A41BD-E20D-44E1-A048-71F6374BFB1F}">
      <dgm:prSet/>
      <dgm:spPr/>
      <dgm:t>
        <a:bodyPr/>
        <a:lstStyle/>
        <a:p>
          <a:endParaRPr lang="en-US"/>
        </a:p>
      </dgm:t>
    </dgm:pt>
    <dgm:pt modelId="{95F588F4-0214-4591-A84A-3046052C7B13}" type="pres">
      <dgm:prSet presAssocID="{D2403535-F2A2-4362-9B4C-DF8B09A92F1E}" presName="root" presStyleCnt="0">
        <dgm:presLayoutVars>
          <dgm:dir/>
          <dgm:resizeHandles val="exact"/>
        </dgm:presLayoutVars>
      </dgm:prSet>
      <dgm:spPr/>
    </dgm:pt>
    <dgm:pt modelId="{ED260D84-BA90-4CE1-A53A-55DC2C7DAA40}" type="pres">
      <dgm:prSet presAssocID="{89443304-A109-4BD2-8246-8A5EE659590E}" presName="compNode" presStyleCnt="0"/>
      <dgm:spPr/>
    </dgm:pt>
    <dgm:pt modelId="{11D90CBF-B6BF-4124-9BDC-00C0EC93AEAD}" type="pres">
      <dgm:prSet presAssocID="{89443304-A109-4BD2-8246-8A5EE659590E}" presName="bgRect" presStyleLbl="bgShp" presStyleIdx="0" presStyleCnt="3"/>
      <dgm:spPr/>
    </dgm:pt>
    <dgm:pt modelId="{792D34D5-63A2-4ADA-801E-73DA8DFCA12D}" type="pres">
      <dgm:prSet presAssocID="{89443304-A109-4BD2-8246-8A5EE659590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are With Person"/>
        </a:ext>
      </dgm:extLst>
    </dgm:pt>
    <dgm:pt modelId="{EA792E80-7549-46F5-83A0-9855EAF9662D}" type="pres">
      <dgm:prSet presAssocID="{89443304-A109-4BD2-8246-8A5EE659590E}" presName="spaceRect" presStyleCnt="0"/>
      <dgm:spPr/>
    </dgm:pt>
    <dgm:pt modelId="{0BEE3883-FAEE-45E3-B8C6-F8909100BE3F}" type="pres">
      <dgm:prSet presAssocID="{89443304-A109-4BD2-8246-8A5EE659590E}" presName="parTx" presStyleLbl="revTx" presStyleIdx="0" presStyleCnt="3">
        <dgm:presLayoutVars>
          <dgm:chMax val="0"/>
          <dgm:chPref val="0"/>
        </dgm:presLayoutVars>
      </dgm:prSet>
      <dgm:spPr/>
    </dgm:pt>
    <dgm:pt modelId="{E0786EC2-88DA-4C0B-A61F-C347662C9C03}" type="pres">
      <dgm:prSet presAssocID="{8E10694B-7FD1-4142-B396-EBFB715A354F}" presName="sibTrans" presStyleCnt="0"/>
      <dgm:spPr/>
    </dgm:pt>
    <dgm:pt modelId="{753ABECA-04DE-48F1-8737-D4E03E0A4EB9}" type="pres">
      <dgm:prSet presAssocID="{F2CA5B81-8E49-429A-974A-C5B0498ACC8E}" presName="compNode" presStyleCnt="0"/>
      <dgm:spPr/>
    </dgm:pt>
    <dgm:pt modelId="{B67005A8-8E63-45F7-9276-A3C58329F938}" type="pres">
      <dgm:prSet presAssocID="{F2CA5B81-8E49-429A-974A-C5B0498ACC8E}" presName="bgRect" presStyleLbl="bgShp" presStyleIdx="1" presStyleCnt="3"/>
      <dgm:spPr/>
    </dgm:pt>
    <dgm:pt modelId="{FC2B527B-4AE7-4925-9F16-CC78B4792BEC}" type="pres">
      <dgm:prSet presAssocID="{F2CA5B81-8E49-429A-974A-C5B0498ACC8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Jack hammer"/>
        </a:ext>
      </dgm:extLst>
    </dgm:pt>
    <dgm:pt modelId="{C88BF7B8-7E8B-4793-95DE-89AE88D695C2}" type="pres">
      <dgm:prSet presAssocID="{F2CA5B81-8E49-429A-974A-C5B0498ACC8E}" presName="spaceRect" presStyleCnt="0"/>
      <dgm:spPr/>
    </dgm:pt>
    <dgm:pt modelId="{F133149D-D79E-4170-A77F-544625EAAE4B}" type="pres">
      <dgm:prSet presAssocID="{F2CA5B81-8E49-429A-974A-C5B0498ACC8E}" presName="parTx" presStyleLbl="revTx" presStyleIdx="1" presStyleCnt="3">
        <dgm:presLayoutVars>
          <dgm:chMax val="0"/>
          <dgm:chPref val="0"/>
        </dgm:presLayoutVars>
      </dgm:prSet>
      <dgm:spPr/>
    </dgm:pt>
    <dgm:pt modelId="{FF2931DC-F155-4380-B28E-222784A208DB}" type="pres">
      <dgm:prSet presAssocID="{D8B9CFA6-69E2-47DC-AD8D-94CBF7AA7502}" presName="sibTrans" presStyleCnt="0"/>
      <dgm:spPr/>
    </dgm:pt>
    <dgm:pt modelId="{727BF8C1-FEA2-45FA-BE58-DF04DDDF367E}" type="pres">
      <dgm:prSet presAssocID="{F6BDB71F-27DD-45E1-AD8B-91CC7E9640F4}" presName="compNode" presStyleCnt="0"/>
      <dgm:spPr/>
    </dgm:pt>
    <dgm:pt modelId="{AA0784A3-78F2-433A-AFAF-8D9C3145ABDF}" type="pres">
      <dgm:prSet presAssocID="{F6BDB71F-27DD-45E1-AD8B-91CC7E9640F4}" presName="bgRect" presStyleLbl="bgShp" presStyleIdx="2" presStyleCnt="3"/>
      <dgm:spPr/>
    </dgm:pt>
    <dgm:pt modelId="{B4A2002A-9E33-4008-9705-3D4256241B1F}" type="pres">
      <dgm:prSet presAssocID="{F6BDB71F-27DD-45E1-AD8B-91CC7E9640F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17CD3C68-50DE-4CBD-93ED-CF2D75866508}" type="pres">
      <dgm:prSet presAssocID="{F6BDB71F-27DD-45E1-AD8B-91CC7E9640F4}" presName="spaceRect" presStyleCnt="0"/>
      <dgm:spPr/>
    </dgm:pt>
    <dgm:pt modelId="{154ECF4E-8DF1-4C4F-A561-028019AF898C}" type="pres">
      <dgm:prSet presAssocID="{F6BDB71F-27DD-45E1-AD8B-91CC7E9640F4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FE43EE2C-8044-4FB9-B15A-33682E35F769}" srcId="{D2403535-F2A2-4362-9B4C-DF8B09A92F1E}" destId="{F2CA5B81-8E49-429A-974A-C5B0498ACC8E}" srcOrd="1" destOrd="0" parTransId="{D1A4F535-714E-4EFC-962D-59A77D70138A}" sibTransId="{D8B9CFA6-69E2-47DC-AD8D-94CBF7AA7502}"/>
    <dgm:cxn modelId="{65229C3C-7714-4AD6-ACE9-C8CAECE7BDBB}" srcId="{D2403535-F2A2-4362-9B4C-DF8B09A92F1E}" destId="{89443304-A109-4BD2-8246-8A5EE659590E}" srcOrd="0" destOrd="0" parTransId="{7EF1FC4F-9DE2-4E0E-8A36-826CBBD99899}" sibTransId="{8E10694B-7FD1-4142-B396-EBFB715A354F}"/>
    <dgm:cxn modelId="{3E381140-436A-41CD-9130-A2542E782C8C}" type="presOf" srcId="{D2403535-F2A2-4362-9B4C-DF8B09A92F1E}" destId="{95F588F4-0214-4591-A84A-3046052C7B13}" srcOrd="0" destOrd="0" presId="urn:microsoft.com/office/officeart/2018/2/layout/IconVerticalSolidList"/>
    <dgm:cxn modelId="{82867E48-7F40-4CC0-B72B-93295E8339A3}" type="presOf" srcId="{F2CA5B81-8E49-429A-974A-C5B0498ACC8E}" destId="{F133149D-D79E-4170-A77F-544625EAAE4B}" srcOrd="0" destOrd="0" presId="urn:microsoft.com/office/officeart/2018/2/layout/IconVerticalSolidList"/>
    <dgm:cxn modelId="{703C8B4A-C458-4A1B-B75E-A497531A0423}" type="presOf" srcId="{89443304-A109-4BD2-8246-8A5EE659590E}" destId="{0BEE3883-FAEE-45E3-B8C6-F8909100BE3F}" srcOrd="0" destOrd="0" presId="urn:microsoft.com/office/officeart/2018/2/layout/IconVerticalSolidList"/>
    <dgm:cxn modelId="{02791475-7C71-47CB-BFA9-3DB8973378EC}" type="presOf" srcId="{F6BDB71F-27DD-45E1-AD8B-91CC7E9640F4}" destId="{154ECF4E-8DF1-4C4F-A561-028019AF898C}" srcOrd="0" destOrd="0" presId="urn:microsoft.com/office/officeart/2018/2/layout/IconVerticalSolidList"/>
    <dgm:cxn modelId="{FC9A41BD-E20D-44E1-A048-71F6374BFB1F}" srcId="{D2403535-F2A2-4362-9B4C-DF8B09A92F1E}" destId="{F6BDB71F-27DD-45E1-AD8B-91CC7E9640F4}" srcOrd="2" destOrd="0" parTransId="{BE73D4C6-1CED-43C3-A21F-331C4D46BF10}" sibTransId="{0CB89EA9-1730-447D-9040-730F7D48AA53}"/>
    <dgm:cxn modelId="{C0378375-B128-4404-A8E5-F47A5CAA6A0D}" type="presParOf" srcId="{95F588F4-0214-4591-A84A-3046052C7B13}" destId="{ED260D84-BA90-4CE1-A53A-55DC2C7DAA40}" srcOrd="0" destOrd="0" presId="urn:microsoft.com/office/officeart/2018/2/layout/IconVerticalSolidList"/>
    <dgm:cxn modelId="{3D2477AA-A56A-4B10-A2EA-3D9A1DE84FAB}" type="presParOf" srcId="{ED260D84-BA90-4CE1-A53A-55DC2C7DAA40}" destId="{11D90CBF-B6BF-4124-9BDC-00C0EC93AEAD}" srcOrd="0" destOrd="0" presId="urn:microsoft.com/office/officeart/2018/2/layout/IconVerticalSolidList"/>
    <dgm:cxn modelId="{D03AE2EA-17D5-4FD2-8BBA-F580EB4DF222}" type="presParOf" srcId="{ED260D84-BA90-4CE1-A53A-55DC2C7DAA40}" destId="{792D34D5-63A2-4ADA-801E-73DA8DFCA12D}" srcOrd="1" destOrd="0" presId="urn:microsoft.com/office/officeart/2018/2/layout/IconVerticalSolidList"/>
    <dgm:cxn modelId="{FF527C45-677E-4A97-804E-F01EC53703A0}" type="presParOf" srcId="{ED260D84-BA90-4CE1-A53A-55DC2C7DAA40}" destId="{EA792E80-7549-46F5-83A0-9855EAF9662D}" srcOrd="2" destOrd="0" presId="urn:microsoft.com/office/officeart/2018/2/layout/IconVerticalSolidList"/>
    <dgm:cxn modelId="{4B9AD03A-EA14-483B-975A-AA2570980CDD}" type="presParOf" srcId="{ED260D84-BA90-4CE1-A53A-55DC2C7DAA40}" destId="{0BEE3883-FAEE-45E3-B8C6-F8909100BE3F}" srcOrd="3" destOrd="0" presId="urn:microsoft.com/office/officeart/2018/2/layout/IconVerticalSolidList"/>
    <dgm:cxn modelId="{594242F0-290B-4525-AD9F-F94322D7FE50}" type="presParOf" srcId="{95F588F4-0214-4591-A84A-3046052C7B13}" destId="{E0786EC2-88DA-4C0B-A61F-C347662C9C03}" srcOrd="1" destOrd="0" presId="urn:microsoft.com/office/officeart/2018/2/layout/IconVerticalSolidList"/>
    <dgm:cxn modelId="{DF8DE5E9-B293-4A32-B424-515E9D3AD996}" type="presParOf" srcId="{95F588F4-0214-4591-A84A-3046052C7B13}" destId="{753ABECA-04DE-48F1-8737-D4E03E0A4EB9}" srcOrd="2" destOrd="0" presId="urn:microsoft.com/office/officeart/2018/2/layout/IconVerticalSolidList"/>
    <dgm:cxn modelId="{4BD25C58-7BD1-47FD-824A-027CCD3FE552}" type="presParOf" srcId="{753ABECA-04DE-48F1-8737-D4E03E0A4EB9}" destId="{B67005A8-8E63-45F7-9276-A3C58329F938}" srcOrd="0" destOrd="0" presId="urn:microsoft.com/office/officeart/2018/2/layout/IconVerticalSolidList"/>
    <dgm:cxn modelId="{40D9ABAD-F7A0-4A55-9D96-6D707BB8E09D}" type="presParOf" srcId="{753ABECA-04DE-48F1-8737-D4E03E0A4EB9}" destId="{FC2B527B-4AE7-4925-9F16-CC78B4792BEC}" srcOrd="1" destOrd="0" presId="urn:microsoft.com/office/officeart/2018/2/layout/IconVerticalSolidList"/>
    <dgm:cxn modelId="{38284302-E158-4E60-97E9-57EC6A357AB9}" type="presParOf" srcId="{753ABECA-04DE-48F1-8737-D4E03E0A4EB9}" destId="{C88BF7B8-7E8B-4793-95DE-89AE88D695C2}" srcOrd="2" destOrd="0" presId="urn:microsoft.com/office/officeart/2018/2/layout/IconVerticalSolidList"/>
    <dgm:cxn modelId="{72541611-5899-4FBF-B893-B9D182D9E1CE}" type="presParOf" srcId="{753ABECA-04DE-48F1-8737-D4E03E0A4EB9}" destId="{F133149D-D79E-4170-A77F-544625EAAE4B}" srcOrd="3" destOrd="0" presId="urn:microsoft.com/office/officeart/2018/2/layout/IconVerticalSolidList"/>
    <dgm:cxn modelId="{23BEAF19-F046-48C4-AD73-D17FD8B3A300}" type="presParOf" srcId="{95F588F4-0214-4591-A84A-3046052C7B13}" destId="{FF2931DC-F155-4380-B28E-222784A208DB}" srcOrd="3" destOrd="0" presId="urn:microsoft.com/office/officeart/2018/2/layout/IconVerticalSolidList"/>
    <dgm:cxn modelId="{3376021D-4ACF-4BDA-BFBC-F36F1DE58FA1}" type="presParOf" srcId="{95F588F4-0214-4591-A84A-3046052C7B13}" destId="{727BF8C1-FEA2-45FA-BE58-DF04DDDF367E}" srcOrd="4" destOrd="0" presId="urn:microsoft.com/office/officeart/2018/2/layout/IconVerticalSolidList"/>
    <dgm:cxn modelId="{C1FF801E-8355-40FD-A726-7350C7DCE2C8}" type="presParOf" srcId="{727BF8C1-FEA2-45FA-BE58-DF04DDDF367E}" destId="{AA0784A3-78F2-433A-AFAF-8D9C3145ABDF}" srcOrd="0" destOrd="0" presId="urn:microsoft.com/office/officeart/2018/2/layout/IconVerticalSolidList"/>
    <dgm:cxn modelId="{14AB8203-C936-41CC-94D2-1AD60E098758}" type="presParOf" srcId="{727BF8C1-FEA2-45FA-BE58-DF04DDDF367E}" destId="{B4A2002A-9E33-4008-9705-3D4256241B1F}" srcOrd="1" destOrd="0" presId="urn:microsoft.com/office/officeart/2018/2/layout/IconVerticalSolidList"/>
    <dgm:cxn modelId="{3E80DB58-6D89-4613-B4F0-F5303A097211}" type="presParOf" srcId="{727BF8C1-FEA2-45FA-BE58-DF04DDDF367E}" destId="{17CD3C68-50DE-4CBD-93ED-CF2D75866508}" srcOrd="2" destOrd="0" presId="urn:microsoft.com/office/officeart/2018/2/layout/IconVerticalSolidList"/>
    <dgm:cxn modelId="{5A8519B7-3072-4A12-B3C3-25EA220F6845}" type="presParOf" srcId="{727BF8C1-FEA2-45FA-BE58-DF04DDDF367E}" destId="{154ECF4E-8DF1-4C4F-A561-028019AF898C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0E0D9B-6472-BB43-92FC-F8EA49238C8B}">
      <dsp:nvSpPr>
        <dsp:cNvPr id="0" name=""/>
        <dsp:cNvSpPr/>
      </dsp:nvSpPr>
      <dsp:spPr>
        <a:xfrm>
          <a:off x="0" y="701037"/>
          <a:ext cx="6513603" cy="21687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562356" rIns="505528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1 dimensional layout system</a:t>
          </a:r>
        </a:p>
        <a:p>
          <a:pPr marL="228600" lvl="1" indent="-228600" algn="l" defTabSz="12001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Content First – Bottom Up Approach</a:t>
          </a:r>
        </a:p>
        <a:p>
          <a:pPr marL="228600" lvl="1" indent="-228600" algn="l" defTabSz="12001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Items can flex their sizes </a:t>
          </a:r>
        </a:p>
      </dsp:txBody>
      <dsp:txXfrm>
        <a:off x="0" y="701037"/>
        <a:ext cx="6513603" cy="2168775"/>
      </dsp:txXfrm>
    </dsp:sp>
    <dsp:sp modelId="{2EC6F00C-3836-8742-8556-F58F8EFBCDE5}">
      <dsp:nvSpPr>
        <dsp:cNvPr id="0" name=""/>
        <dsp:cNvSpPr/>
      </dsp:nvSpPr>
      <dsp:spPr>
        <a:xfrm>
          <a:off x="325680" y="302517"/>
          <a:ext cx="4559522" cy="7970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Flexbox</a:t>
          </a:r>
        </a:p>
      </dsp:txBody>
      <dsp:txXfrm>
        <a:off x="364588" y="341425"/>
        <a:ext cx="4481706" cy="719224"/>
      </dsp:txXfrm>
    </dsp:sp>
    <dsp:sp modelId="{32C02083-7D2D-C847-AE76-E82BFCB412E0}">
      <dsp:nvSpPr>
        <dsp:cNvPr id="0" name=""/>
        <dsp:cNvSpPr/>
      </dsp:nvSpPr>
      <dsp:spPr>
        <a:xfrm>
          <a:off x="0" y="3414133"/>
          <a:ext cx="6513603" cy="21687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562356" rIns="505528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/>
            <a:t>2 dimensional layout system</a:t>
          </a:r>
        </a:p>
        <a:p>
          <a:pPr marL="228600" lvl="1" indent="-228600" algn="l" defTabSz="12001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Layout First – Top Down Approach</a:t>
          </a:r>
        </a:p>
        <a:p>
          <a:pPr marL="228600" lvl="1" indent="-228600" algn="l" defTabSz="120015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Adapting layouts to available space</a:t>
          </a:r>
        </a:p>
      </dsp:txBody>
      <dsp:txXfrm>
        <a:off x="0" y="3414133"/>
        <a:ext cx="6513603" cy="2168775"/>
      </dsp:txXfrm>
    </dsp:sp>
    <dsp:sp modelId="{E8B3F129-885F-BD49-A469-8BA3A6D690D2}">
      <dsp:nvSpPr>
        <dsp:cNvPr id="0" name=""/>
        <dsp:cNvSpPr/>
      </dsp:nvSpPr>
      <dsp:spPr>
        <a:xfrm>
          <a:off x="325680" y="3015612"/>
          <a:ext cx="4559522" cy="79704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Grid</a:t>
          </a:r>
        </a:p>
      </dsp:txBody>
      <dsp:txXfrm>
        <a:off x="364588" y="3054520"/>
        <a:ext cx="4481706" cy="7192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D90CBF-B6BF-4124-9BDC-00C0EC93AEAD}">
      <dsp:nvSpPr>
        <dsp:cNvPr id="0" name=""/>
        <dsp:cNvSpPr/>
      </dsp:nvSpPr>
      <dsp:spPr>
        <a:xfrm>
          <a:off x="0" y="531"/>
          <a:ext cx="10515600" cy="12429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2D34D5-63A2-4ADA-801E-73DA8DFCA12D}">
      <dsp:nvSpPr>
        <dsp:cNvPr id="0" name=""/>
        <dsp:cNvSpPr/>
      </dsp:nvSpPr>
      <dsp:spPr>
        <a:xfrm>
          <a:off x="375988" y="280191"/>
          <a:ext cx="683614" cy="6836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EE3883-FAEE-45E3-B8C6-F8909100BE3F}">
      <dsp:nvSpPr>
        <dsp:cNvPr id="0" name=""/>
        <dsp:cNvSpPr/>
      </dsp:nvSpPr>
      <dsp:spPr>
        <a:xfrm>
          <a:off x="1435590" y="53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You can combine these two layout modules together</a:t>
          </a:r>
        </a:p>
      </dsp:txBody>
      <dsp:txXfrm>
        <a:off x="1435590" y="531"/>
        <a:ext cx="9080009" cy="1242935"/>
      </dsp:txXfrm>
    </dsp:sp>
    <dsp:sp modelId="{B67005A8-8E63-45F7-9276-A3C58329F938}">
      <dsp:nvSpPr>
        <dsp:cNvPr id="0" name=""/>
        <dsp:cNvSpPr/>
      </dsp:nvSpPr>
      <dsp:spPr>
        <a:xfrm>
          <a:off x="0" y="1554201"/>
          <a:ext cx="10515600" cy="12429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C2B527B-4AE7-4925-9F16-CC78B4792BEC}">
      <dsp:nvSpPr>
        <dsp:cNvPr id="0" name=""/>
        <dsp:cNvSpPr/>
      </dsp:nvSpPr>
      <dsp:spPr>
        <a:xfrm>
          <a:off x="375988" y="1833861"/>
          <a:ext cx="683614" cy="6836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33149D-D79E-4170-A77F-544625EAAE4B}">
      <dsp:nvSpPr>
        <dsp:cNvPr id="0" name=""/>
        <dsp:cNvSpPr/>
      </dsp:nvSpPr>
      <dsp:spPr>
        <a:xfrm>
          <a:off x="1435590" y="1554201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Flex can be used within Grid</a:t>
          </a:r>
        </a:p>
      </dsp:txBody>
      <dsp:txXfrm>
        <a:off x="1435590" y="1554201"/>
        <a:ext cx="9080009" cy="1242935"/>
      </dsp:txXfrm>
    </dsp:sp>
    <dsp:sp modelId="{AA0784A3-78F2-433A-AFAF-8D9C3145ABDF}">
      <dsp:nvSpPr>
        <dsp:cNvPr id="0" name=""/>
        <dsp:cNvSpPr/>
      </dsp:nvSpPr>
      <dsp:spPr>
        <a:xfrm>
          <a:off x="0" y="3107870"/>
          <a:ext cx="10515600" cy="124293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4A2002A-9E33-4008-9705-3D4256241B1F}">
      <dsp:nvSpPr>
        <dsp:cNvPr id="0" name=""/>
        <dsp:cNvSpPr/>
      </dsp:nvSpPr>
      <dsp:spPr>
        <a:xfrm>
          <a:off x="375988" y="3387531"/>
          <a:ext cx="683614" cy="6836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4ECF4E-8DF1-4C4F-A561-028019AF898C}">
      <dsp:nvSpPr>
        <dsp:cNvPr id="0" name=""/>
        <dsp:cNvSpPr/>
      </dsp:nvSpPr>
      <dsp:spPr>
        <a:xfrm>
          <a:off x="1435590" y="3107870"/>
          <a:ext cx="9080009" cy="12429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1544" tIns="131544" rIns="131544" bIns="131544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/>
            <a:t>Important: </a:t>
          </a:r>
          <a:r>
            <a:rPr lang="en-US" sz="2500" kern="1200"/>
            <a:t>Grid cannot be used within Flex</a:t>
          </a:r>
        </a:p>
      </dsp:txBody>
      <dsp:txXfrm>
        <a:off x="1435590" y="3107870"/>
        <a:ext cx="9080009" cy="124293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svg>
</file>

<file path=ppt/media/image12.png>
</file>

<file path=ppt/media/image13.tiff>
</file>

<file path=ppt/media/image14.png>
</file>

<file path=ppt/media/image2.png>
</file>

<file path=ppt/media/image3.tiff>
</file>

<file path=ppt/media/image4.tiff>
</file>

<file path=ppt/media/image5.png>
</file>

<file path=ppt/media/image6.png>
</file>

<file path=ppt/media/image7.svg>
</file>

<file path=ppt/media/image8.png>
</file>

<file path=ppt/media/image9.sv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AAFBE-2768-374D-812F-2A3E2AD7E1C7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D7AB2-35A6-9344-B51A-0B51A9E08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4277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2567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564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794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89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218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998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3853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1469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D7AB2-35A6-9344-B51A-0B51A9E088C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913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BA250-CFD7-864A-AB86-E7FDF5644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F25984-2F4B-2847-9FF8-046014F68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CA4E5A-B5C6-8B47-865F-CE0468E4A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3678C-3B04-634F-A1DD-0B9B6EB27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43B76-91F4-5240-A0D8-020EDD92A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581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AD7FA-C244-0E4E-B407-B1095922C6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CF44E2-A8B4-484B-A906-C89118F58F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F93038-1474-074E-AE0B-EF8E11544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CEE95E-0E59-2341-A431-B233FCA0F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F19BC-146B-8147-81AE-20F2F2563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569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7A8FC5-16F5-9940-A8C3-B8DEC83FE5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609C6B-91F3-A147-86EC-C451B4E88F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7797EC-2DF1-ED42-B401-2AE94CC54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95FC2-828E-7642-B5E5-89B39EE93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E2AD1D-FF71-CD48-AD06-EDF7B145F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900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171D5-714E-D54A-B473-F770F6B44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119964-E4B4-904F-86AB-B5DAE990D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03B05D-9A0D-874E-9C51-C0C596EF7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7BAAD-5FF0-D147-A328-D76016858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5231F-1C20-4F4B-9BD0-4F8AB4D0A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498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F2F0B-6930-7B45-B792-622C555D64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0688E8-19A5-7047-A467-9AA03B919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0309B-6A40-AF4B-AA4C-51320C1B4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4ADEAF-8F0F-124E-9E96-A1B933611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FFEF6-C50A-B149-B3A5-031463F67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255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F6D30-307E-B348-AAB5-FB237067D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98436-2C4D-7B49-90F8-9FC2C9CE55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0D79E8-EA49-C94E-B1A5-D781D486A7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D14B82-42D7-3D48-B151-611D8F0A8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20C508-7127-DF44-830F-C14E6E919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9192CB-CA42-484D-85DC-6FB312CCE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09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165B66-4C2A-A740-8B68-270757D7A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CB445-9EDD-104D-868D-AEBF911B2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63E97E-CE8E-B044-BB22-0FF6100402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C25A79-A05F-0E44-AE71-1BD59AD894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289848-DA43-6149-99C6-C4AEA24E69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ECA7BE-6DDA-4F4F-A436-C1FE15143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B2AE17-0B9C-9849-A3D6-F916E19E1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E903DE-B58A-D942-B035-7B8ADF43A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11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FAEE2-5F4A-D84B-961E-B56982BB8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BE728A-7783-CF4B-AC93-0D5917966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F5BA92-6FA5-4642-8E58-283F9D2B5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8EF65-0E1D-A64C-9354-2BDC3FF7E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801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8C344C-A436-2F4F-8AC1-5146EF1DF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EDC35E-44EB-0E44-8401-28E79FA4C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64D74-C2A6-904B-A37B-CB1DAB7C7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94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67A0A-30C8-414E-9FE3-1C54E59F5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77F15-10A4-974B-9129-871AF0B8D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A9EFB3-2190-F445-A487-D629285DD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45EF15-EE83-DC48-B2C7-1235D039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9AE59A-CBB1-7549-A4D0-1FFE41EB3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5753B8-4089-E146-87E6-638E19F7B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285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82BAB-6581-F447-96DF-78AC3C98A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733FE4-6A1A-2240-9105-D60EBFD59E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AFB3C9-9196-0B46-AD46-B31B1476CE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4021F7-69D6-D844-BF19-AD3F2730F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A4FD7-0A00-5E43-BE8D-7D506E678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42A70B-58CC-8F41-B8C7-58DDE35C4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902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A369F2-92CC-3848-843D-72FF8CCE5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76655A-29E4-6843-8470-7D9EAF529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77E8C2-1B97-A443-968F-37A5FC5DD6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A3B07-EE0B-BE4A-971B-7A9557B4758C}" type="datetimeFigureOut">
              <a:rPr lang="en-US" smtClean="0"/>
              <a:t>10/22/19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4FD2C-C661-244F-80A6-B0E2A4F853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065DC-E85F-9F4C-B7B1-2109B45DB9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277E9-18A8-6C47-A5C3-5B5904082A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239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flexboxfroggy.com/" TargetMode="External"/><Relationship Id="rId3" Type="http://schemas.openxmlformats.org/officeDocument/2006/relationships/hyperlink" Target="https://www.w3.org/TR/2018/CR-css-flexbox-1-20181119/" TargetMode="External"/><Relationship Id="rId7" Type="http://schemas.openxmlformats.org/officeDocument/2006/relationships/hyperlink" Target="https://css-tricks.com/snippets/css/a-guide-to-flexbox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ss-tricks.com/snippets/css/complete-guide-grid/" TargetMode="External"/><Relationship Id="rId11" Type="http://schemas.openxmlformats.org/officeDocument/2006/relationships/hyperlink" Target="https://css-tricks.com/auto-sizing-columns-css-grid-auto-fill-vs-auto-fit/" TargetMode="External"/><Relationship Id="rId5" Type="http://schemas.openxmlformats.org/officeDocument/2006/relationships/hyperlink" Target="https://medium.com/youstart-labs/beginners-guide-to-choose-between-css-grid-and-flexbox-783005dd2412" TargetMode="External"/><Relationship Id="rId10" Type="http://schemas.openxmlformats.org/officeDocument/2006/relationships/hyperlink" Target="https://scotch.io/tutorials/a-visual-guide-to-css3-flexbox-properties" TargetMode="External"/><Relationship Id="rId4" Type="http://schemas.openxmlformats.org/officeDocument/2006/relationships/hyperlink" Target="https://www.w3.org/TR/css3-grid-layout/" TargetMode="External"/><Relationship Id="rId9" Type="http://schemas.openxmlformats.org/officeDocument/2006/relationships/hyperlink" Target="https://gridbyexample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38D67B-012E-5641-9253-189CCF552B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2257" y="4525347"/>
            <a:ext cx="6939722" cy="1737360"/>
          </a:xfrm>
        </p:spPr>
        <p:txBody>
          <a:bodyPr anchor="ctr">
            <a:normAutofit/>
          </a:bodyPr>
          <a:lstStyle/>
          <a:p>
            <a:pPr algn="r"/>
            <a:r>
              <a:rPr lang="en-US" sz="6000" dirty="0"/>
              <a:t>Practical Layouts in HTML + CSS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90A138-DC53-5C41-A6F9-D53252019B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50762" y="4525347"/>
            <a:ext cx="3211288" cy="1737360"/>
          </a:xfrm>
        </p:spPr>
        <p:txBody>
          <a:bodyPr anchor="ctr">
            <a:normAutofit/>
          </a:bodyPr>
          <a:lstStyle/>
          <a:p>
            <a:pPr algn="l"/>
            <a:r>
              <a:rPr lang="en-US" sz="2400"/>
              <a:t>Mike Blatter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rgbClr val="6E59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rgbClr val="FFA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EBA4CA-8C32-984F-89E9-B24EB0A1EC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27" r="2" b="5995"/>
          <a:stretch/>
        </p:blipFill>
        <p:spPr>
          <a:xfrm>
            <a:off x="6492113" y="10"/>
            <a:ext cx="5699887" cy="405923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469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A0B5C-48DD-4A41-814B-D2B550F06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Grid: The FR Unit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1D702-4271-1A4F-B4D9-84C49848144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Fractional Unit</a:t>
            </a:r>
          </a:p>
          <a:p>
            <a:r>
              <a:rPr lang="en-US" dirty="0"/>
              <a:t>Nominal unit that represents a fraction of leftover space in a container</a:t>
            </a:r>
          </a:p>
          <a:p>
            <a:r>
              <a:rPr lang="en-US" dirty="0"/>
              <a:t>We can also mix in other measurements like pixels or percentages</a:t>
            </a:r>
          </a:p>
          <a:p>
            <a:r>
              <a:rPr lang="en-US" dirty="0"/>
              <a:t>The free space is calculated </a:t>
            </a:r>
            <a:r>
              <a:rPr lang="en-US" b="1" i="1" dirty="0"/>
              <a:t>after</a:t>
            </a:r>
            <a:r>
              <a:rPr lang="en-US" dirty="0"/>
              <a:t> any non-flexible items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6513E2-A6D0-BE42-B32B-F9560AC2333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dirty="0"/>
              <a:t>1fr 1fr</a:t>
            </a:r>
          </a:p>
          <a:p>
            <a:pPr lvl="1"/>
            <a:r>
              <a:rPr lang="en-US" dirty="0"/>
              <a:t>50/50</a:t>
            </a:r>
          </a:p>
          <a:p>
            <a:r>
              <a:rPr lang="en-US" dirty="0"/>
              <a:t>1fr 1fr 1fr</a:t>
            </a:r>
          </a:p>
          <a:p>
            <a:pPr lvl="1"/>
            <a:r>
              <a:rPr lang="en-US" dirty="0"/>
              <a:t>33/33/33</a:t>
            </a:r>
          </a:p>
          <a:p>
            <a:r>
              <a:rPr lang="en-US" dirty="0"/>
              <a:t>50px 1fr 1fr</a:t>
            </a:r>
          </a:p>
          <a:p>
            <a:pPr lvl="1"/>
            <a:r>
              <a:rPr lang="en-US" dirty="0"/>
              <a:t>(free space – 50px) then 50/50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1713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D40AB-269F-2A46-8708-8640D13BB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auto-fill vs auto-fit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DF1D74-A5C3-A94A-865C-825C8A2324F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sz="2000" dirty="0"/>
              <a:t>CSS Grid auto-fill and auto-fit allow us to achieve responsiveness and wrapping when a viewport becomes to small</a:t>
            </a:r>
          </a:p>
          <a:p>
            <a:endParaRPr lang="en-US" sz="2000" b="1" dirty="0"/>
          </a:p>
          <a:p>
            <a:r>
              <a:rPr lang="en-US" sz="2000" dirty="0"/>
              <a:t>auto-fill </a:t>
            </a:r>
          </a:p>
          <a:p>
            <a:pPr lvl="1"/>
            <a:r>
              <a:rPr lang="en-US" sz="2000" dirty="0"/>
              <a:t>FILLS the row with as many columns as it can fit</a:t>
            </a:r>
          </a:p>
          <a:p>
            <a:r>
              <a:rPr lang="en-US" sz="2000" dirty="0"/>
              <a:t>auto-fit </a:t>
            </a:r>
          </a:p>
          <a:p>
            <a:pPr lvl="1"/>
            <a:r>
              <a:rPr lang="en-US" sz="2000" dirty="0"/>
              <a:t>FITS the CURRENTLY AVAILABLE columns into the space by expanding them so that they take up any available space</a:t>
            </a:r>
          </a:p>
          <a:p>
            <a:endParaRPr lang="en-US" dirty="0"/>
          </a:p>
        </p:txBody>
      </p:sp>
      <p:pic>
        <p:nvPicPr>
          <p:cNvPr id="5" name="Online Media 4" descr="auto-fill-devtools.mov">
            <a:hlinkClick r:id="" action="ppaction://media"/>
            <a:extLst>
              <a:ext uri="{FF2B5EF4-FFF2-40B4-BE49-F238E27FC236}">
                <a16:creationId xmlns:a16="http://schemas.microsoft.com/office/drawing/2014/main" id="{7A0D925D-4569-C543-86AB-2C83AAC9D2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04248" y="2442090"/>
            <a:ext cx="6347964" cy="197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95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5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1AD27-E1FB-9645-B887-CF3F12B8A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4400"/>
              <a:t>Grid + Flex Together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BBAE9477-5B1C-497C-AB43-CB399D1675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16560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68009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1">
            <a:extLst>
              <a:ext uri="{FF2B5EF4-FFF2-40B4-BE49-F238E27FC236}">
                <a16:creationId xmlns:a16="http://schemas.microsoft.com/office/drawing/2014/main" id="{233F6408-E1FB-40EE-933F-488D38CCC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Freeform 23">
            <a:extLst>
              <a:ext uri="{FF2B5EF4-FFF2-40B4-BE49-F238E27FC236}">
                <a16:creationId xmlns:a16="http://schemas.microsoft.com/office/drawing/2014/main" id="{F055C0C5-567C-4C02-83F3-B427BC740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A56BAD-F06E-5B4F-A534-EA0C4B0B1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Flex or Grid?</a:t>
            </a:r>
          </a:p>
        </p:txBody>
      </p:sp>
      <p:sp>
        <p:nvSpPr>
          <p:cNvPr id="21" name="Content Placeholder 8">
            <a:extLst>
              <a:ext uri="{FF2B5EF4-FFF2-40B4-BE49-F238E27FC236}">
                <a16:creationId xmlns:a16="http://schemas.microsoft.com/office/drawing/2014/main" id="{D8AE76B7-94F6-4C48-88D8-7BFB98E482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3200400" cy="4351338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Is this component one or two-dimensional?</a:t>
            </a:r>
          </a:p>
          <a:p>
            <a:r>
              <a:rPr lang="en-US" sz="1800" dirty="0"/>
              <a:t>If you can take your component and draw a grid over it, with rows and columns. It is two-dimensional — use grid layout for that.</a:t>
            </a:r>
          </a:p>
          <a:p>
            <a:r>
              <a:rPr lang="en-US" sz="1800" dirty="0"/>
              <a:t>If instead, you want individual items to expand within a row, without respecting what happens in the row above. That’s a flex layout.</a:t>
            </a:r>
          </a:p>
          <a:p>
            <a:r>
              <a:rPr lang="en-US" sz="1800" dirty="0"/>
              <a:t>Grid is layout first, flex is content first</a:t>
            </a:r>
          </a:p>
          <a:p>
            <a:pPr lvl="1"/>
            <a:r>
              <a:rPr lang="en-US" sz="1400" dirty="0"/>
              <a:t>Grid has a top down approach, bottom up for Flex</a:t>
            </a:r>
          </a:p>
          <a:p>
            <a:endParaRPr lang="en-US" sz="1800" dirty="0"/>
          </a:p>
        </p:txBody>
      </p:sp>
      <p:sp>
        <p:nvSpPr>
          <p:cNvPr id="16" name="Rounded Rectangle 17">
            <a:extLst>
              <a:ext uri="{FF2B5EF4-FFF2-40B4-BE49-F238E27FC236}">
                <a16:creationId xmlns:a16="http://schemas.microsoft.com/office/drawing/2014/main" id="{E48B6BD6-5DED-4B86-A4B3-D35037F68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8945" y="958640"/>
            <a:ext cx="6269591" cy="4945244"/>
          </a:xfrm>
          <a:prstGeom prst="roundRect">
            <a:avLst>
              <a:gd name="adj" fmla="val 3513"/>
            </a:avLst>
          </a:prstGeom>
          <a:solidFill>
            <a:srgbClr val="FFFFFF"/>
          </a:solidFill>
          <a:ln w="15875">
            <a:solidFill>
              <a:srgbClr val="7F6D5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9E19A39-059A-DA40-BA13-327FBB543D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26" r="-3" b="-3"/>
          <a:stretch/>
        </p:blipFill>
        <p:spPr>
          <a:xfrm>
            <a:off x="5603706" y="1258529"/>
            <a:ext cx="5638853" cy="4330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19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A021244-61A9-904B-A9A8-36B1AA3B25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l="17873" r="18398"/>
          <a:stretch/>
        </p:blipFill>
        <p:spPr>
          <a:xfrm>
            <a:off x="6120709" y="1592302"/>
            <a:ext cx="6071292" cy="526569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AFD5D24-46F0-0241-9BE6-16A7760E1B63}"/>
              </a:ext>
            </a:extLst>
          </p:cNvPr>
          <p:cNvPicPr>
            <a:picLocks/>
          </p:cNvPicPr>
          <p:nvPr/>
        </p:nvPicPr>
        <p:blipFill rotWithShape="1">
          <a:blip r:embed="rId4">
            <a:alphaModFix amt="20000"/>
          </a:blip>
          <a:srcRect r="27242"/>
          <a:stretch/>
        </p:blipFill>
        <p:spPr>
          <a:xfrm>
            <a:off x="-24715" y="1062690"/>
            <a:ext cx="6120709" cy="679456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1E214AA7-F028-4A0D-8698-61AEC754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159834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E2EE00-F57F-9546-8DB4-A91BF9E92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9933" y="995318"/>
            <a:ext cx="9872134" cy="1193968"/>
          </a:xfrm>
          <a:solidFill>
            <a:srgbClr val="FFFFFF"/>
          </a:solidFill>
          <a:ln w="38100">
            <a:solidFill>
              <a:srgbClr val="7F7F7F"/>
            </a:solidFill>
            <a:miter lim="800000"/>
          </a:ln>
        </p:spPr>
        <p:txBody>
          <a:bodyPr>
            <a:normAutofit/>
          </a:bodyPr>
          <a:lstStyle/>
          <a:p>
            <a:pPr algn="ctr"/>
            <a:r>
              <a:rPr lang="en-US" sz="3600">
                <a:solidFill>
                  <a:srgbClr val="3F3F3F"/>
                </a:solidFill>
              </a:rPr>
              <a:t>Mobile’s Version of Layouts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DAE6BC-A878-DA4A-8BE5-CFF6E4199E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76915" y="2888250"/>
            <a:ext cx="4297351" cy="2959777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2400" b="1" dirty="0"/>
              <a:t>Android</a:t>
            </a:r>
          </a:p>
          <a:p>
            <a:r>
              <a:rPr lang="en-US" sz="2400" dirty="0" err="1"/>
              <a:t>LinearLayout</a:t>
            </a:r>
            <a:endParaRPr lang="en-US" sz="2400" dirty="0"/>
          </a:p>
          <a:p>
            <a:pPr lvl="1"/>
            <a:r>
              <a:rPr lang="en-US" dirty="0"/>
              <a:t>left to right</a:t>
            </a:r>
          </a:p>
          <a:p>
            <a:pPr lvl="1"/>
            <a:r>
              <a:rPr lang="en-US" dirty="0"/>
              <a:t>up and down</a:t>
            </a:r>
          </a:p>
          <a:p>
            <a:r>
              <a:rPr lang="en-US" sz="2400" dirty="0" err="1"/>
              <a:t>RelativeLayout</a:t>
            </a:r>
            <a:endParaRPr lang="en-US" sz="2400" dirty="0"/>
          </a:p>
          <a:p>
            <a:pPr lvl="1"/>
            <a:r>
              <a:rPr lang="en-US" dirty="0"/>
              <a:t>absolute</a:t>
            </a:r>
          </a:p>
          <a:p>
            <a:pPr lvl="1"/>
            <a:r>
              <a:rPr lang="en-US" dirty="0"/>
              <a:t>relative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206FDC-2777-4D7F-AF9C-73413DA66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2888250"/>
            <a:ext cx="0" cy="2769135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3E6671-E76D-CE4A-AD04-1DEB89180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7731" y="2888250"/>
            <a:ext cx="4292594" cy="2959778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400" b="1" dirty="0"/>
              <a:t>iOS</a:t>
            </a:r>
          </a:p>
          <a:p>
            <a:r>
              <a:rPr lang="en-US" sz="2400" dirty="0" err="1"/>
              <a:t>StackView</a:t>
            </a:r>
            <a:endParaRPr lang="en-US" sz="2400" dirty="0"/>
          </a:p>
          <a:p>
            <a:pPr lvl="1"/>
            <a:r>
              <a:rPr lang="en-US" dirty="0" err="1"/>
              <a:t>samesis</a:t>
            </a:r>
            <a:r>
              <a:rPr lang="en-US" dirty="0"/>
              <a:t>, left to right</a:t>
            </a:r>
          </a:p>
          <a:p>
            <a:pPr lvl="1"/>
            <a:r>
              <a:rPr lang="en-US" dirty="0"/>
              <a:t>up + down</a:t>
            </a:r>
          </a:p>
          <a:p>
            <a:r>
              <a:rPr lang="en-US" sz="2400" dirty="0"/>
              <a:t>Storyboard + Constraints</a:t>
            </a:r>
          </a:p>
          <a:p>
            <a:pPr lvl="1"/>
            <a:r>
              <a:rPr lang="en-US" dirty="0"/>
              <a:t>Drag/Place objects on storyboard in IDE UI</a:t>
            </a:r>
          </a:p>
          <a:p>
            <a:pPr lvl="1"/>
            <a:r>
              <a:rPr lang="en-US" dirty="0"/>
              <a:t>Add constraints to set them in a given spot</a:t>
            </a:r>
          </a:p>
          <a:p>
            <a:pPr lvl="1"/>
            <a:endParaRPr lang="en-US" sz="1900" dirty="0"/>
          </a:p>
        </p:txBody>
      </p:sp>
    </p:spTree>
    <p:extLst>
      <p:ext uri="{BB962C8B-B14F-4D97-AF65-F5344CB8AC3E}">
        <p14:creationId xmlns:p14="http://schemas.microsoft.com/office/powerpoint/2010/main" val="40867216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B738-281F-CF41-8B5F-6CACB701D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B93AF-5F04-1A4B-949C-3183B9ADBE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hlinkClick r:id="rId3"/>
              </a:rPr>
              <a:t>https://www.w3.org/TR/2018/CR-css-flexbox-1-20181119/</a:t>
            </a:r>
            <a:endParaRPr lang="en-US" dirty="0"/>
          </a:p>
          <a:p>
            <a:r>
              <a:rPr lang="en-US" dirty="0">
                <a:hlinkClick r:id="rId4"/>
              </a:rPr>
              <a:t>https://www.w3.org/TR/css3-grid-layout/</a:t>
            </a:r>
            <a:endParaRPr lang="en-US" dirty="0">
              <a:hlinkClick r:id="rId5"/>
            </a:endParaRPr>
          </a:p>
          <a:p>
            <a:r>
              <a:rPr lang="en-US" dirty="0">
                <a:hlinkClick r:id="rId5"/>
              </a:rPr>
              <a:t>https://medium.com/youstart-labs/beginners-guide-to-choose-between-css-grid-and-flexbox-783005dd2412</a:t>
            </a:r>
            <a:endParaRPr lang="en-US" dirty="0"/>
          </a:p>
          <a:p>
            <a:r>
              <a:rPr lang="en-US" dirty="0">
                <a:hlinkClick r:id="rId6"/>
              </a:rPr>
              <a:t>https://css-tricks.com/snippets/css/complete-guide-grid/</a:t>
            </a:r>
            <a:endParaRPr lang="en-US" dirty="0"/>
          </a:p>
          <a:p>
            <a:r>
              <a:rPr lang="en-US" dirty="0">
                <a:hlinkClick r:id="rId7"/>
              </a:rPr>
              <a:t>https://css-tricks.com/snippets/css/a-guide-to-flexbox/</a:t>
            </a:r>
            <a:endParaRPr lang="en-US" dirty="0"/>
          </a:p>
          <a:p>
            <a:r>
              <a:rPr lang="en-US" dirty="0">
                <a:hlinkClick r:id="rId8"/>
              </a:rPr>
              <a:t>https://flexboxfroggy.com/</a:t>
            </a:r>
            <a:endParaRPr lang="en-US" dirty="0"/>
          </a:p>
          <a:p>
            <a:r>
              <a:rPr lang="en-US" dirty="0">
                <a:hlinkClick r:id="rId9"/>
              </a:rPr>
              <a:t>https://gridbyexample.com/</a:t>
            </a:r>
            <a:endParaRPr lang="en-US" dirty="0"/>
          </a:p>
          <a:p>
            <a:r>
              <a:rPr lang="en-US" dirty="0">
                <a:hlinkClick r:id="rId10"/>
              </a:rPr>
              <a:t>https://scotch.io/tutorials/a-visual-guide-to-css3-flexbox-properties</a:t>
            </a:r>
            <a:endParaRPr lang="en-US" dirty="0"/>
          </a:p>
          <a:p>
            <a:r>
              <a:rPr lang="en-US" dirty="0">
                <a:hlinkClick r:id="rId11"/>
              </a:rPr>
              <a:t>https://css-tricks.com/auto-sizing-columns-css-grid-auto-fill-vs-auto-fit/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745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4F9F79B-A093-478E-96B5-EE02BC93A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37671A-ACD7-C949-858E-FC5C04E73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4526280"/>
            <a:ext cx="7410681" cy="1737360"/>
          </a:xfrm>
        </p:spPr>
        <p:txBody>
          <a:bodyPr>
            <a:normAutofit/>
          </a:bodyPr>
          <a:lstStyle/>
          <a:p>
            <a:r>
              <a:rPr lang="en-US" sz="4800"/>
              <a:t>Demo In CodePen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2D66D8-55BC-4A18-A5AA-02F6D6B9A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595293"/>
            <a:ext cx="5676637" cy="3463951"/>
          </a:xfrm>
        </p:spPr>
        <p:txBody>
          <a:bodyPr anchor="ctr">
            <a:normAutofit/>
          </a:bodyPr>
          <a:lstStyle/>
          <a:p>
            <a:r>
              <a:rPr lang="en-US" sz="1800" dirty="0"/>
              <a:t>First PowerPoint Overview</a:t>
            </a:r>
          </a:p>
          <a:p>
            <a:r>
              <a:rPr lang="en-US" sz="1800" dirty="0"/>
              <a:t>Then will present examples in </a:t>
            </a:r>
            <a:r>
              <a:rPr lang="en-US" sz="1800" dirty="0" err="1"/>
              <a:t>CodePen</a:t>
            </a:r>
            <a:endParaRPr lang="en-US" sz="1800" dirty="0"/>
          </a:p>
          <a:p>
            <a:r>
              <a:rPr lang="en-US" sz="1800" dirty="0"/>
              <a:t>Included </a:t>
            </a:r>
            <a:r>
              <a:rPr lang="en-US" sz="1800" dirty="0" err="1"/>
              <a:t>CodePen</a:t>
            </a:r>
            <a:r>
              <a:rPr lang="en-US" sz="1800" dirty="0"/>
              <a:t> links in git, will share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569E59-548A-5941-AEA0-02698FEF5F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86" r="-3" b="-3"/>
          <a:stretch/>
        </p:blipFill>
        <p:spPr>
          <a:xfrm>
            <a:off x="6492114" y="10"/>
            <a:ext cx="5699887" cy="405923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4C22394-EBC2-4FAF-A555-6C02D589E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rot="16200000">
            <a:off x="1508760" y="3431556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Oval 32">
            <a:extLst>
              <a:ext uri="{FF2B5EF4-FFF2-40B4-BE49-F238E27FC236}">
                <a16:creationId xmlns:a16="http://schemas.microsoft.com/office/drawing/2014/main" id="{F7194F93-1F71-4A70-9DF1-28F183771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01147" y="5004581"/>
            <a:ext cx="962395" cy="962395"/>
          </a:xfrm>
          <a:prstGeom prst="ellipse">
            <a:avLst/>
          </a:prstGeom>
          <a:solidFill>
            <a:srgbClr val="5A51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9BBC0C84-DC2A-43AE-9576-0A44295E8B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63725" y="4865965"/>
            <a:ext cx="293695" cy="293695"/>
          </a:xfrm>
          <a:prstGeom prst="ellipse">
            <a:avLst/>
          </a:prstGeom>
          <a:solidFill>
            <a:srgbClr val="FF98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764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EAA1B-FD5E-0F4F-A5E8-AFACE0431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320" y="365125"/>
            <a:ext cx="5120114" cy="1692794"/>
          </a:xfrm>
        </p:spPr>
        <p:txBody>
          <a:bodyPr>
            <a:normAutofit/>
          </a:bodyPr>
          <a:lstStyle/>
          <a:p>
            <a:r>
              <a:rPr lang="en-US" sz="4400"/>
              <a:t>Legacy Layouts</a:t>
            </a:r>
          </a:p>
        </p:txBody>
      </p:sp>
      <p:cxnSp>
        <p:nvCxnSpPr>
          <p:cNvPr id="44" name="Straight Arrow Connector 35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5320" y="2316480"/>
            <a:ext cx="4572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5DE13-805D-0D44-92FE-85291F355D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1" y="2575034"/>
            <a:ext cx="5120113" cy="3462228"/>
          </a:xfrm>
        </p:spPr>
        <p:txBody>
          <a:bodyPr>
            <a:normAutofit/>
          </a:bodyPr>
          <a:lstStyle/>
          <a:p>
            <a:r>
              <a:rPr lang="en-US" sz="1800" dirty="0"/>
              <a:t>Tables</a:t>
            </a:r>
          </a:p>
          <a:p>
            <a:r>
              <a:rPr lang="en-US" sz="1800" dirty="0"/>
              <a:t>Floats</a:t>
            </a:r>
          </a:p>
          <a:p>
            <a:r>
              <a:rPr lang="en-US" sz="1800" dirty="0"/>
              <a:t>Positioning</a:t>
            </a:r>
          </a:p>
          <a:p>
            <a:r>
              <a:rPr lang="en-US" sz="1800" dirty="0"/>
              <a:t>All incomplete solutions to laying out an interface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52B85F-CE6A-2E41-A9E2-FC19A4B30EA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484" r="23735"/>
          <a:stretch/>
        </p:blipFill>
        <p:spPr>
          <a:xfrm>
            <a:off x="5878849" y="10"/>
            <a:ext cx="6313150" cy="6857987"/>
          </a:xfrm>
          <a:custGeom>
            <a:avLst/>
            <a:gdLst>
              <a:gd name="connsiteX0" fmla="*/ 65565 w 6313150"/>
              <a:gd name="connsiteY0" fmla="*/ 0 h 6857997"/>
              <a:gd name="connsiteX1" fmla="*/ 6313150 w 6313150"/>
              <a:gd name="connsiteY1" fmla="*/ 0 h 6857997"/>
              <a:gd name="connsiteX2" fmla="*/ 6313150 w 6313150"/>
              <a:gd name="connsiteY2" fmla="*/ 6857997 h 6857997"/>
              <a:gd name="connsiteX3" fmla="*/ 3293946 w 6313150"/>
              <a:gd name="connsiteY3" fmla="*/ 6857997 h 6857997"/>
              <a:gd name="connsiteX4" fmla="*/ 3235857 w 6313150"/>
              <a:gd name="connsiteY4" fmla="*/ 6823061 h 6857997"/>
              <a:gd name="connsiteX5" fmla="*/ 0 w 6313150"/>
              <a:gd name="connsiteY5" fmla="*/ 951803 h 6857997"/>
              <a:gd name="connsiteX6" fmla="*/ 31536 w 6313150"/>
              <a:gd name="connsiteY6" fmla="*/ 285771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44140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1272D4-AFC8-094E-9B92-285F25267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Modern </a:t>
            </a:r>
            <a:r>
              <a:rPr lang="en-US">
                <a:solidFill>
                  <a:srgbClr val="FFFFFF"/>
                </a:solidFill>
              </a:rPr>
              <a:t>Web Layout Systems</a:t>
            </a:r>
            <a:endParaRPr lang="en-US" sz="4400" dirty="0">
              <a:solidFill>
                <a:srgbClr val="FFFFFF"/>
              </a:solidFill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EAEB65A-3D25-4F7D-B2E1-3B05DB045B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9116710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441846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C4E8B-3891-F541-B540-8FD6859AFD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Flexbox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49957E-EB83-6D4C-861A-32BF87165A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aims to provide a more efficient way of layout, alignment, and distribution of space among items in a container, even when unknown; hence flex</a:t>
            </a:r>
          </a:p>
          <a:p>
            <a:r>
              <a:rPr lang="en-US" dirty="0"/>
              <a:t>single direction</a:t>
            </a:r>
          </a:p>
          <a:p>
            <a:pPr lvl="1"/>
            <a:r>
              <a:rPr lang="en-US" dirty="0"/>
              <a:t>row (default) or column</a:t>
            </a:r>
          </a:p>
          <a:p>
            <a:r>
              <a:rPr lang="en-US" dirty="0"/>
              <a:t>simple parent -&gt; child relationship in HTML</a:t>
            </a:r>
          </a:p>
          <a:p>
            <a:pPr lvl="1"/>
            <a:r>
              <a:rPr lang="en-US" dirty="0"/>
              <a:t>parent is flex container</a:t>
            </a:r>
          </a:p>
          <a:p>
            <a:pPr lvl="1"/>
            <a:r>
              <a:rPr lang="en-US" dirty="0"/>
              <a:t>children are the flex items</a:t>
            </a:r>
          </a:p>
          <a:p>
            <a:r>
              <a:rPr lang="en-US" dirty="0"/>
              <a:t>declare the flex container with: </a:t>
            </a:r>
            <a:r>
              <a:rPr lang="en-US" i="1" dirty="0"/>
              <a:t>display: flex;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888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ACFD3-73B3-BD48-9038-56C270839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Flexbox 1-Dimension Layout Model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1D172D9-1639-FC44-9B02-D4252BE5E0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main axis/dimension</a:t>
            </a:r>
          </a:p>
          <a:p>
            <a:pPr lvl="1"/>
            <a:r>
              <a:rPr lang="en-US" dirty="0"/>
              <a:t>primary axis sizing</a:t>
            </a:r>
          </a:p>
          <a:p>
            <a:r>
              <a:rPr lang="en-US" dirty="0"/>
              <a:t>main start/end</a:t>
            </a:r>
          </a:p>
          <a:p>
            <a:pPr lvl="1"/>
            <a:r>
              <a:rPr lang="en-US" dirty="0"/>
              <a:t>flex items are placed from main-start to main-end</a:t>
            </a:r>
          </a:p>
          <a:p>
            <a:r>
              <a:rPr lang="en-US" dirty="0"/>
              <a:t>flex item</a:t>
            </a:r>
          </a:p>
          <a:p>
            <a:pPr lvl="1"/>
            <a:r>
              <a:rPr lang="en-US" dirty="0"/>
              <a:t>hypothetical container used for grouping + alignment, laid out between flex lines</a:t>
            </a:r>
          </a:p>
          <a:p>
            <a:r>
              <a:rPr lang="en-US" dirty="0"/>
              <a:t>cross axis/dimension</a:t>
            </a:r>
          </a:p>
          <a:p>
            <a:pPr lvl="1"/>
            <a:r>
              <a:rPr lang="en-US" dirty="0"/>
              <a:t>perpendicular to main </a:t>
            </a:r>
          </a:p>
          <a:p>
            <a:r>
              <a:rPr lang="en-US" dirty="0"/>
              <a:t>cross start/end</a:t>
            </a:r>
          </a:p>
          <a:p>
            <a:pPr lvl="1"/>
            <a:r>
              <a:rPr lang="en-US" dirty="0"/>
              <a:t>flex lines are place from cross start to end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EE1FC0-BB48-5D49-BC72-1F77E49541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5492" y="2762444"/>
            <a:ext cx="5661452" cy="235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257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1DAB7-DCA7-EC4B-BE49-15A383333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Flexbox: Flexibility on Items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B82D00C-9212-9044-AB2C-F3882E7F2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One of the defining aspects of flex layout is the ability to make items “flex”</a:t>
            </a:r>
          </a:p>
          <a:p>
            <a:r>
              <a:rPr lang="en-US" dirty="0"/>
              <a:t>Define on children of a flex container</a:t>
            </a:r>
          </a:p>
          <a:p>
            <a:r>
              <a:rPr lang="en-US" dirty="0"/>
              <a:t>flex: initial</a:t>
            </a:r>
          </a:p>
          <a:p>
            <a:pPr lvl="1"/>
            <a:r>
              <a:rPr lang="en-US" dirty="0"/>
              <a:t>inflexible when is leftover space, but can shrink to its min when there is not enough space</a:t>
            </a:r>
          </a:p>
          <a:p>
            <a:r>
              <a:rPr lang="en-US" dirty="0"/>
              <a:t>flex: none</a:t>
            </a:r>
          </a:p>
          <a:p>
            <a:pPr lvl="1"/>
            <a:r>
              <a:rPr lang="en-US" dirty="0"/>
              <a:t>inflexible</a:t>
            </a:r>
          </a:p>
          <a:p>
            <a:r>
              <a:rPr lang="en-US" dirty="0"/>
              <a:t>flex: auto</a:t>
            </a:r>
          </a:p>
          <a:p>
            <a:pPr lvl="1"/>
            <a:r>
              <a:rPr lang="en-US" dirty="0"/>
              <a:t>fully flexible, not default</a:t>
            </a:r>
          </a:p>
          <a:p>
            <a:r>
              <a:rPr lang="en-US" dirty="0"/>
              <a:t>flex: &lt;positive number&gt;</a:t>
            </a:r>
          </a:p>
          <a:p>
            <a:pPr lvl="1"/>
            <a:r>
              <a:rPr lang="en-US" dirty="0"/>
              <a:t>flexible and flex basis to 0. results in an item getting the proportion of free space</a:t>
            </a:r>
          </a:p>
          <a:p>
            <a:pPr lvl="1"/>
            <a:r>
              <a:rPr lang="en-US" dirty="0"/>
              <a:t>flex basis is initial main size of item before distributing space</a:t>
            </a:r>
          </a:p>
          <a:p>
            <a:pPr lvl="1"/>
            <a:r>
              <a:rPr lang="en-US" dirty="0"/>
              <a:t>if all items use this then their sizes will be proportional to the specified flex factor</a:t>
            </a:r>
          </a:p>
        </p:txBody>
      </p:sp>
    </p:spTree>
    <p:extLst>
      <p:ext uri="{BB962C8B-B14F-4D97-AF65-F5344CB8AC3E}">
        <p14:creationId xmlns:p14="http://schemas.microsoft.com/office/powerpoint/2010/main" val="15335550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5BCAD-EB16-5347-960F-E41337F57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Grid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0F0D0-6254-1F49-9C4F-6E76E6D889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2-dimensional grid-layout system</a:t>
            </a:r>
          </a:p>
          <a:p>
            <a:r>
              <a:rPr lang="en-US" dirty="0"/>
              <a:t>CSS Grid excels at dividing pages into sections or defining the correlation in terms of size, position, and layer</a:t>
            </a:r>
          </a:p>
          <a:p>
            <a:r>
              <a:rPr lang="en-US" dirty="0"/>
              <a:t>same as flex, whole module, simple parent child HTML relationship</a:t>
            </a:r>
          </a:p>
          <a:p>
            <a:r>
              <a:rPr lang="en-US" dirty="0"/>
              <a:t>declare the grid container with: </a:t>
            </a:r>
            <a:r>
              <a:rPr lang="en-US" i="1" dirty="0"/>
              <a:t>display: grid;</a:t>
            </a:r>
          </a:p>
          <a:p>
            <a:r>
              <a:rPr lang="en-US" dirty="0"/>
              <a:t>sizing of rows and columns are determined by the </a:t>
            </a:r>
            <a:r>
              <a:rPr lang="en-US" i="1" dirty="0"/>
              <a:t>grid-template-rows</a:t>
            </a:r>
            <a:r>
              <a:rPr lang="en-US" dirty="0"/>
              <a:t> </a:t>
            </a:r>
            <a:r>
              <a:rPr lang="en-US" i="1" dirty="0"/>
              <a:t>grid-template-columns</a:t>
            </a:r>
            <a:r>
              <a:rPr lang="en-US" dirty="0"/>
              <a:t> CSS properties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216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21386-89EF-4F47-96B2-55425A770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Grid Sizing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B7000-2B6F-8042-A644-7CA656E34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Sizing is controlled in two dimensions</a:t>
            </a:r>
          </a:p>
          <a:p>
            <a:r>
              <a:rPr lang="en-US" dirty="0"/>
              <a:t>grid-template-columns (x) + grid-template-rows (y)</a:t>
            </a:r>
          </a:p>
          <a:p>
            <a:r>
              <a:rPr lang="en-US" dirty="0"/>
              <a:t>Sizing can be done using lengths (px, %), min-content, max-content, auto</a:t>
            </a:r>
          </a:p>
          <a:p>
            <a:r>
              <a:rPr lang="en-US" i="1" dirty="0"/>
              <a:t>repeat() </a:t>
            </a:r>
            <a:r>
              <a:rPr lang="en-US" dirty="0"/>
              <a:t>allows you to specify number of columns or auto-fill/auto-fit and the widths so you don’t have to specify for each column</a:t>
            </a:r>
          </a:p>
          <a:p>
            <a:pPr lvl="1"/>
            <a:r>
              <a:rPr lang="en-US" dirty="0"/>
              <a:t>repeat(10, 100px) = 10 columns, 100 pixels</a:t>
            </a:r>
          </a:p>
          <a:p>
            <a:r>
              <a:rPr lang="en-US" dirty="0"/>
              <a:t>can also include </a:t>
            </a:r>
            <a:r>
              <a:rPr lang="en-US" i="1" dirty="0"/>
              <a:t>auto-fit </a:t>
            </a:r>
            <a:r>
              <a:rPr lang="en-US" dirty="0"/>
              <a:t>and </a:t>
            </a:r>
            <a:r>
              <a:rPr lang="en-US" i="1" dirty="0"/>
              <a:t>auto-fill </a:t>
            </a:r>
            <a:r>
              <a:rPr lang="en-US" dirty="0"/>
              <a:t>in </a:t>
            </a:r>
            <a:r>
              <a:rPr lang="en-US" i="1" dirty="0"/>
              <a:t>repeat()</a:t>
            </a:r>
            <a:r>
              <a:rPr lang="en-US" dirty="0"/>
              <a:t> instead of specifying number of columns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996148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907</TotalTime>
  <Words>822</Words>
  <Application>Microsoft Macintosh PowerPoint</Application>
  <PresentationFormat>Widescreen</PresentationFormat>
  <Paragraphs>129</Paragraphs>
  <Slides>15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Practical Layouts in HTML + CSS</vt:lpstr>
      <vt:lpstr>Demo In CodePen</vt:lpstr>
      <vt:lpstr>Legacy Layouts</vt:lpstr>
      <vt:lpstr>Modern Web Layout Systems</vt:lpstr>
      <vt:lpstr>Flexbox</vt:lpstr>
      <vt:lpstr>Flexbox 1-Dimension Layout Model</vt:lpstr>
      <vt:lpstr>Flexbox: Flexibility on Items</vt:lpstr>
      <vt:lpstr>CSS Grid</vt:lpstr>
      <vt:lpstr>CSS Grid Sizing</vt:lpstr>
      <vt:lpstr>Grid: The FR Unit</vt:lpstr>
      <vt:lpstr>auto-fill vs auto-fit</vt:lpstr>
      <vt:lpstr>Grid + Flex Together</vt:lpstr>
      <vt:lpstr>Flex or Grid?</vt:lpstr>
      <vt:lpstr>Mobile’s Version of Layouts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Practical Layouts in HTML + CSS</dc:title>
  <dc:creator>Michael Blatter</dc:creator>
  <cp:lastModifiedBy>Michael Blatter</cp:lastModifiedBy>
  <cp:revision>11</cp:revision>
  <dcterms:created xsi:type="dcterms:W3CDTF">2019-10-23T01:51:57Z</dcterms:created>
  <dcterms:modified xsi:type="dcterms:W3CDTF">2019-10-23T17:13:08Z</dcterms:modified>
</cp:coreProperties>
</file>